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60" r:id="rId4"/>
    <p:sldId id="259" r:id="rId5"/>
    <p:sldId id="261" r:id="rId6"/>
    <p:sldId id="263" r:id="rId7"/>
    <p:sldId id="270" r:id="rId8"/>
    <p:sldId id="265" r:id="rId9"/>
    <p:sldId id="266" r:id="rId10"/>
    <p:sldId id="267" r:id="rId11"/>
    <p:sldId id="268" r:id="rId12"/>
    <p:sldId id="269" r:id="rId13"/>
    <p:sldId id="271" r:id="rId14"/>
    <p:sldId id="273" r:id="rId15"/>
    <p:sldId id="274"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1A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1437" dt="2020-11-15T11:49:16.495"/>
    <p1510:client id="{5FF453C7-A934-E590-EAA2-F061BD2E24C8}" v="24" dt="2020-11-15T10:51:57.125"/>
    <p1510:client id="{CA587AEB-6FA9-0C4C-9739-9F09B629E00C}" v="372" dt="2020-11-15T12:51:17.727"/>
    <p1510:client id="{E6D6C604-646B-40B3-9F61-DB670D36B334}" v="454" dt="2020-11-15T12:50:34.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88"/>
    <p:restoredTop sz="94595"/>
  </p:normalViewPr>
  <p:slideViewPr>
    <p:cSldViewPr snapToGrid="0">
      <p:cViewPr varScale="1">
        <p:scale>
          <a:sx n="102" d="100"/>
          <a:sy n="102" d="100"/>
        </p:scale>
        <p:origin x="2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158B2-74CB-234E-8169-AEC07DE0C554}"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GB"/>
        </a:p>
      </dgm:t>
    </dgm:pt>
    <dgm:pt modelId="{DE1ED94F-A110-E240-B3A5-E3A0B4CFE380}">
      <dgm:prSet/>
      <dgm:spPr/>
      <dgm:t>
        <a:bodyPr/>
        <a:lstStyle/>
        <a:p>
          <a:r>
            <a:rPr lang="en-IN" b="1" u="none">
              <a:solidFill>
                <a:schemeClr val="bg1"/>
              </a:solidFill>
            </a:rPr>
            <a:t>Introduction</a:t>
          </a:r>
        </a:p>
      </dgm:t>
    </dgm:pt>
    <dgm:pt modelId="{5216C3CA-C8F8-4B4C-BC41-A7172F63C3DF}" type="parTrans" cxnId="{C552A181-7D56-5544-8D23-664BED8166A6}">
      <dgm:prSet/>
      <dgm:spPr/>
      <dgm:t>
        <a:bodyPr/>
        <a:lstStyle/>
        <a:p>
          <a:endParaRPr lang="en-GB"/>
        </a:p>
      </dgm:t>
    </dgm:pt>
    <dgm:pt modelId="{45BB0801-B611-124E-893C-0146E6BE8D76}" type="sibTrans" cxnId="{C552A181-7D56-5544-8D23-664BED8166A6}">
      <dgm:prSet/>
      <dgm:spPr/>
      <dgm:t>
        <a:bodyPr/>
        <a:lstStyle/>
        <a:p>
          <a:endParaRPr lang="en-GB"/>
        </a:p>
      </dgm:t>
    </dgm:pt>
    <dgm:pt modelId="{5B7B9115-9221-8141-AE86-0B7CF1C2E22A}">
      <dgm:prSet/>
      <dgm:spPr/>
      <dgm:t>
        <a:bodyPr/>
        <a:lstStyle/>
        <a:p>
          <a:r>
            <a:rPr lang="en-IN" b="1">
              <a:solidFill>
                <a:schemeClr val="bg1"/>
              </a:solidFill>
            </a:rPr>
            <a:t>Problem Statement</a:t>
          </a:r>
        </a:p>
      </dgm:t>
    </dgm:pt>
    <dgm:pt modelId="{CA7CAA89-7F0E-194F-A5FA-415AC290081A}" type="parTrans" cxnId="{27784DA2-EC89-5140-9DE8-17E09D05335E}">
      <dgm:prSet/>
      <dgm:spPr/>
      <dgm:t>
        <a:bodyPr/>
        <a:lstStyle/>
        <a:p>
          <a:endParaRPr lang="en-GB"/>
        </a:p>
      </dgm:t>
    </dgm:pt>
    <dgm:pt modelId="{E9577B87-AE82-8B44-B91B-A19F7759AF63}" type="sibTrans" cxnId="{27784DA2-EC89-5140-9DE8-17E09D05335E}">
      <dgm:prSet/>
      <dgm:spPr/>
      <dgm:t>
        <a:bodyPr/>
        <a:lstStyle/>
        <a:p>
          <a:endParaRPr lang="en-GB"/>
        </a:p>
      </dgm:t>
    </dgm:pt>
    <dgm:pt modelId="{EF60112A-67DB-8546-965C-1CDE3D201133}">
      <dgm:prSet/>
      <dgm:spPr/>
      <dgm:t>
        <a:bodyPr/>
        <a:lstStyle/>
        <a:p>
          <a:r>
            <a:rPr lang="en-IN" b="1">
              <a:solidFill>
                <a:schemeClr val="bg1"/>
              </a:solidFill>
            </a:rPr>
            <a:t>Objectives</a:t>
          </a:r>
        </a:p>
      </dgm:t>
    </dgm:pt>
    <dgm:pt modelId="{9A457CEA-EE96-2242-8CAC-C7242AD4B2A5}" type="parTrans" cxnId="{1F2AAF39-EA09-CD44-9958-24272B17344D}">
      <dgm:prSet/>
      <dgm:spPr/>
      <dgm:t>
        <a:bodyPr/>
        <a:lstStyle/>
        <a:p>
          <a:endParaRPr lang="en-GB"/>
        </a:p>
      </dgm:t>
    </dgm:pt>
    <dgm:pt modelId="{795D9821-58DB-8448-8D80-213385351A2B}" type="sibTrans" cxnId="{1F2AAF39-EA09-CD44-9958-24272B17344D}">
      <dgm:prSet/>
      <dgm:spPr/>
      <dgm:t>
        <a:bodyPr/>
        <a:lstStyle/>
        <a:p>
          <a:endParaRPr lang="en-GB"/>
        </a:p>
      </dgm:t>
    </dgm:pt>
    <dgm:pt modelId="{4D8373D8-3099-C449-8A6B-2E93D839C980}">
      <dgm:prSet/>
      <dgm:spPr/>
      <dgm:t>
        <a:bodyPr/>
        <a:lstStyle/>
        <a:p>
          <a:r>
            <a:rPr lang="en-IN" b="1">
              <a:solidFill>
                <a:schemeClr val="bg1"/>
              </a:solidFill>
            </a:rPr>
            <a:t>Role of each group member</a:t>
          </a:r>
        </a:p>
      </dgm:t>
    </dgm:pt>
    <dgm:pt modelId="{93FA4C15-7CFA-9A43-BF2E-081899CF0EFE}" type="parTrans" cxnId="{7360A890-ADC5-AE49-998E-CFA1C9A80E28}">
      <dgm:prSet/>
      <dgm:spPr/>
      <dgm:t>
        <a:bodyPr/>
        <a:lstStyle/>
        <a:p>
          <a:endParaRPr lang="en-GB"/>
        </a:p>
      </dgm:t>
    </dgm:pt>
    <dgm:pt modelId="{0C5B855C-3007-0043-A427-52A8F9164F03}" type="sibTrans" cxnId="{7360A890-ADC5-AE49-998E-CFA1C9A80E28}">
      <dgm:prSet/>
      <dgm:spPr/>
      <dgm:t>
        <a:bodyPr/>
        <a:lstStyle/>
        <a:p>
          <a:endParaRPr lang="en-GB"/>
        </a:p>
      </dgm:t>
    </dgm:pt>
    <dgm:pt modelId="{80A1C64D-7B88-DB41-B6A8-F41093AE0251}">
      <dgm:prSet/>
      <dgm:spPr/>
      <dgm:t>
        <a:bodyPr/>
        <a:lstStyle/>
        <a:p>
          <a:r>
            <a:rPr lang="en-IN" b="1">
              <a:solidFill>
                <a:schemeClr val="bg1"/>
              </a:solidFill>
            </a:rPr>
            <a:t>Proposed Methodology</a:t>
          </a:r>
        </a:p>
      </dgm:t>
    </dgm:pt>
    <dgm:pt modelId="{F09F0490-4115-0247-B313-A992F67EF3FA}" type="parTrans" cxnId="{9518C82D-7D14-6E42-A9D0-B318E5AF82EE}">
      <dgm:prSet/>
      <dgm:spPr/>
      <dgm:t>
        <a:bodyPr/>
        <a:lstStyle/>
        <a:p>
          <a:endParaRPr lang="en-GB"/>
        </a:p>
      </dgm:t>
    </dgm:pt>
    <dgm:pt modelId="{3200D598-50C2-DC48-9449-2EC54AF450D9}" type="sibTrans" cxnId="{9518C82D-7D14-6E42-A9D0-B318E5AF82EE}">
      <dgm:prSet/>
      <dgm:spPr/>
      <dgm:t>
        <a:bodyPr/>
        <a:lstStyle/>
        <a:p>
          <a:endParaRPr lang="en-GB"/>
        </a:p>
      </dgm:t>
    </dgm:pt>
    <dgm:pt modelId="{23B72839-6140-3546-B0F5-F3CB575036B6}">
      <dgm:prSet/>
      <dgm:spPr/>
      <dgm:t>
        <a:bodyPr/>
        <a:lstStyle/>
        <a:p>
          <a:r>
            <a:rPr lang="en-IN" b="1">
              <a:solidFill>
                <a:schemeClr val="bg1"/>
              </a:solidFill>
            </a:rPr>
            <a:t>Features of your project</a:t>
          </a:r>
        </a:p>
      </dgm:t>
    </dgm:pt>
    <dgm:pt modelId="{C23FE098-A286-964E-BA77-0DEC344896AC}" type="parTrans" cxnId="{D1655C1F-297C-3A4C-8E5B-7325E348E435}">
      <dgm:prSet/>
      <dgm:spPr/>
      <dgm:t>
        <a:bodyPr/>
        <a:lstStyle/>
        <a:p>
          <a:endParaRPr lang="en-GB"/>
        </a:p>
      </dgm:t>
    </dgm:pt>
    <dgm:pt modelId="{53E43B8C-5C33-8C4B-914F-6496B124FE10}" type="sibTrans" cxnId="{D1655C1F-297C-3A4C-8E5B-7325E348E435}">
      <dgm:prSet/>
      <dgm:spPr/>
      <dgm:t>
        <a:bodyPr/>
        <a:lstStyle/>
        <a:p>
          <a:endParaRPr lang="en-GB"/>
        </a:p>
      </dgm:t>
    </dgm:pt>
    <dgm:pt modelId="{66DFB6C4-CF90-2845-8554-8BB29D60365B}">
      <dgm:prSet/>
      <dgm:spPr/>
      <dgm:t>
        <a:bodyPr/>
        <a:lstStyle/>
        <a:p>
          <a:r>
            <a:rPr lang="en-IN" b="1">
              <a:solidFill>
                <a:schemeClr val="bg1"/>
              </a:solidFill>
            </a:rPr>
            <a:t>Tools and technology</a:t>
          </a:r>
        </a:p>
      </dgm:t>
    </dgm:pt>
    <dgm:pt modelId="{D1C7FDE3-EDA8-D448-BB3D-ABCB67F25D2C}" type="parTrans" cxnId="{F3872388-A615-3546-A956-D844C965F5FA}">
      <dgm:prSet/>
      <dgm:spPr/>
      <dgm:t>
        <a:bodyPr/>
        <a:lstStyle/>
        <a:p>
          <a:endParaRPr lang="en-GB"/>
        </a:p>
      </dgm:t>
    </dgm:pt>
    <dgm:pt modelId="{99A3558E-56B0-0F40-A96F-126C9A31096B}" type="sibTrans" cxnId="{F3872388-A615-3546-A956-D844C965F5FA}">
      <dgm:prSet/>
      <dgm:spPr/>
      <dgm:t>
        <a:bodyPr/>
        <a:lstStyle/>
        <a:p>
          <a:endParaRPr lang="en-GB"/>
        </a:p>
      </dgm:t>
    </dgm:pt>
    <dgm:pt modelId="{F7C99F59-43E1-9147-8DB8-B5360CB51F18}">
      <dgm:prSet/>
      <dgm:spPr/>
      <dgm:t>
        <a:bodyPr/>
        <a:lstStyle/>
        <a:p>
          <a:r>
            <a:rPr lang="en-IN" b="1">
              <a:solidFill>
                <a:schemeClr val="bg1"/>
              </a:solidFill>
            </a:rPr>
            <a:t>System/User Requirement</a:t>
          </a:r>
        </a:p>
      </dgm:t>
    </dgm:pt>
    <dgm:pt modelId="{9B834BF0-9CF6-7A4B-9855-9E822B60AEF6}" type="parTrans" cxnId="{CC753B83-5972-8B40-82D1-39B764A94561}">
      <dgm:prSet/>
      <dgm:spPr/>
      <dgm:t>
        <a:bodyPr/>
        <a:lstStyle/>
        <a:p>
          <a:endParaRPr lang="en-GB"/>
        </a:p>
      </dgm:t>
    </dgm:pt>
    <dgm:pt modelId="{A0C686B3-9CDB-5E4F-AF02-B7FFAE216BC6}" type="sibTrans" cxnId="{CC753B83-5972-8B40-82D1-39B764A94561}">
      <dgm:prSet/>
      <dgm:spPr/>
      <dgm:t>
        <a:bodyPr/>
        <a:lstStyle/>
        <a:p>
          <a:endParaRPr lang="en-GB"/>
        </a:p>
      </dgm:t>
    </dgm:pt>
    <dgm:pt modelId="{B7B4C8CA-2B3D-D340-813B-DF73F115040B}">
      <dgm:prSet/>
      <dgm:spPr/>
      <dgm:t>
        <a:bodyPr/>
        <a:lstStyle/>
        <a:p>
          <a:r>
            <a:rPr lang="en-IN" b="1">
              <a:solidFill>
                <a:schemeClr val="bg1"/>
              </a:solidFill>
            </a:rPr>
            <a:t>Snapshot of System</a:t>
          </a:r>
        </a:p>
      </dgm:t>
    </dgm:pt>
    <dgm:pt modelId="{9C96D15C-4A2A-0D4F-AA03-EA74A552EE6E}" type="parTrans" cxnId="{643BC3B6-94F1-464C-A079-F7F9D58D4599}">
      <dgm:prSet/>
      <dgm:spPr/>
      <dgm:t>
        <a:bodyPr/>
        <a:lstStyle/>
        <a:p>
          <a:endParaRPr lang="en-GB"/>
        </a:p>
      </dgm:t>
    </dgm:pt>
    <dgm:pt modelId="{EE93884A-7A5A-2946-8D82-D91FB812FFD7}" type="sibTrans" cxnId="{643BC3B6-94F1-464C-A079-F7F9D58D4599}">
      <dgm:prSet/>
      <dgm:spPr/>
      <dgm:t>
        <a:bodyPr/>
        <a:lstStyle/>
        <a:p>
          <a:endParaRPr lang="en-GB"/>
        </a:p>
      </dgm:t>
    </dgm:pt>
    <dgm:pt modelId="{E1BFFFE0-B396-CE4A-9D87-D58523393707}">
      <dgm:prSet/>
      <dgm:spPr/>
      <dgm:t>
        <a:bodyPr/>
        <a:lstStyle/>
        <a:p>
          <a:r>
            <a:rPr lang="en-IN" b="1">
              <a:solidFill>
                <a:schemeClr val="bg1"/>
              </a:solidFill>
            </a:rPr>
            <a:t>Results</a:t>
          </a:r>
        </a:p>
      </dgm:t>
    </dgm:pt>
    <dgm:pt modelId="{AE2770AD-1B30-544A-B83C-811A9DE1C5B0}" type="parTrans" cxnId="{AB9F6083-AA89-5242-BC74-22F74D3D7EFB}">
      <dgm:prSet/>
      <dgm:spPr/>
      <dgm:t>
        <a:bodyPr/>
        <a:lstStyle/>
        <a:p>
          <a:endParaRPr lang="en-GB"/>
        </a:p>
      </dgm:t>
    </dgm:pt>
    <dgm:pt modelId="{D8B81A62-1661-9849-B9FA-64D03857916C}" type="sibTrans" cxnId="{AB9F6083-AA89-5242-BC74-22F74D3D7EFB}">
      <dgm:prSet/>
      <dgm:spPr/>
      <dgm:t>
        <a:bodyPr/>
        <a:lstStyle/>
        <a:p>
          <a:endParaRPr lang="en-GB"/>
        </a:p>
      </dgm:t>
    </dgm:pt>
    <dgm:pt modelId="{61F22AE8-AE6C-E441-9722-A176D137E9D8}">
      <dgm:prSet/>
      <dgm:spPr/>
      <dgm:t>
        <a:bodyPr/>
        <a:lstStyle/>
        <a:p>
          <a:r>
            <a:rPr lang="en-IN" b="1">
              <a:solidFill>
                <a:schemeClr val="bg1"/>
              </a:solidFill>
            </a:rPr>
            <a:t>Conclusion</a:t>
          </a:r>
        </a:p>
      </dgm:t>
    </dgm:pt>
    <dgm:pt modelId="{170D334E-8EDF-1445-9E68-AF067DEF98E4}" type="parTrans" cxnId="{74145824-882D-3A41-B37A-AF701CBBD5FF}">
      <dgm:prSet/>
      <dgm:spPr/>
      <dgm:t>
        <a:bodyPr/>
        <a:lstStyle/>
        <a:p>
          <a:endParaRPr lang="en-GB"/>
        </a:p>
      </dgm:t>
    </dgm:pt>
    <dgm:pt modelId="{293ED792-EB5E-C04B-945F-8CC2AF658175}" type="sibTrans" cxnId="{74145824-882D-3A41-B37A-AF701CBBD5FF}">
      <dgm:prSet/>
      <dgm:spPr/>
      <dgm:t>
        <a:bodyPr/>
        <a:lstStyle/>
        <a:p>
          <a:endParaRPr lang="en-GB"/>
        </a:p>
      </dgm:t>
    </dgm:pt>
    <dgm:pt modelId="{A949BCA4-7639-E046-BFB6-9E74606E9510}">
      <dgm:prSet/>
      <dgm:spPr/>
      <dgm:t>
        <a:bodyPr/>
        <a:lstStyle/>
        <a:p>
          <a:r>
            <a:rPr lang="en-IN" b="1">
              <a:solidFill>
                <a:schemeClr val="bg1"/>
              </a:solidFill>
            </a:rPr>
            <a:t>Future Scope</a:t>
          </a:r>
        </a:p>
      </dgm:t>
    </dgm:pt>
    <dgm:pt modelId="{35400F4C-BEE2-2643-969F-91CDADAD2D68}" type="parTrans" cxnId="{56DC643E-6AB4-A746-A252-08172D01C486}">
      <dgm:prSet/>
      <dgm:spPr/>
      <dgm:t>
        <a:bodyPr/>
        <a:lstStyle/>
        <a:p>
          <a:endParaRPr lang="en-GB"/>
        </a:p>
      </dgm:t>
    </dgm:pt>
    <dgm:pt modelId="{5DFB2F07-FD45-694F-827B-85EF9E2D3F89}" type="sibTrans" cxnId="{56DC643E-6AB4-A746-A252-08172D01C486}">
      <dgm:prSet/>
      <dgm:spPr/>
      <dgm:t>
        <a:bodyPr/>
        <a:lstStyle/>
        <a:p>
          <a:endParaRPr lang="en-GB"/>
        </a:p>
      </dgm:t>
    </dgm:pt>
    <dgm:pt modelId="{47181C1B-EBFB-2F4B-B4BD-68BD05E92FAB}">
      <dgm:prSet/>
      <dgm:spPr/>
      <dgm:t>
        <a:bodyPr/>
        <a:lstStyle/>
        <a:p>
          <a:r>
            <a:rPr lang="en-IN" b="1">
              <a:solidFill>
                <a:schemeClr val="bg1"/>
              </a:solidFill>
            </a:rPr>
            <a:t>References</a:t>
          </a:r>
        </a:p>
      </dgm:t>
    </dgm:pt>
    <dgm:pt modelId="{1DF48D6A-5C59-7641-AA1B-C38190CDCF9E}" type="parTrans" cxnId="{DB010034-8898-4E42-B2EF-D10E0DBEF48C}">
      <dgm:prSet/>
      <dgm:spPr/>
      <dgm:t>
        <a:bodyPr/>
        <a:lstStyle/>
        <a:p>
          <a:endParaRPr lang="en-GB"/>
        </a:p>
      </dgm:t>
    </dgm:pt>
    <dgm:pt modelId="{536808B1-821E-D843-B967-E18AEFA1B4AD}" type="sibTrans" cxnId="{DB010034-8898-4E42-B2EF-D10E0DBEF48C}">
      <dgm:prSet/>
      <dgm:spPr/>
      <dgm:t>
        <a:bodyPr/>
        <a:lstStyle/>
        <a:p>
          <a:endParaRPr lang="en-GB"/>
        </a:p>
      </dgm:t>
    </dgm:pt>
    <dgm:pt modelId="{6478F06F-0DB5-44FE-A408-219CC31FAF5A}" type="pres">
      <dgm:prSet presAssocID="{317158B2-74CB-234E-8169-AEC07DE0C554}" presName="Name0" presStyleCnt="0">
        <dgm:presLayoutVars>
          <dgm:dir/>
          <dgm:animLvl val="lvl"/>
          <dgm:resizeHandles/>
        </dgm:presLayoutVars>
      </dgm:prSet>
      <dgm:spPr/>
    </dgm:pt>
    <dgm:pt modelId="{2DCF5F9A-3DDB-4C76-85F9-576CE0C7EB5F}" type="pres">
      <dgm:prSet presAssocID="{DE1ED94F-A110-E240-B3A5-E3A0B4CFE380}" presName="linNode" presStyleCnt="0"/>
      <dgm:spPr/>
    </dgm:pt>
    <dgm:pt modelId="{41D9EB90-D0B3-4953-B8A2-B6C7ACDDD3D1}" type="pres">
      <dgm:prSet presAssocID="{DE1ED94F-A110-E240-B3A5-E3A0B4CFE380}" presName="parentShp" presStyleLbl="node1" presStyleIdx="0" presStyleCnt="13">
        <dgm:presLayoutVars>
          <dgm:bulletEnabled val="1"/>
        </dgm:presLayoutVars>
      </dgm:prSet>
      <dgm:spPr/>
    </dgm:pt>
    <dgm:pt modelId="{61D46820-1EAF-4C6F-96F1-C1C87B24D872}" type="pres">
      <dgm:prSet presAssocID="{DE1ED94F-A110-E240-B3A5-E3A0B4CFE380}" presName="childShp" presStyleLbl="bgAccFollowNode1" presStyleIdx="0" presStyleCnt="13">
        <dgm:presLayoutVars>
          <dgm:bulletEnabled val="1"/>
        </dgm:presLayoutVars>
      </dgm:prSet>
      <dgm:spPr/>
    </dgm:pt>
    <dgm:pt modelId="{1D45066C-64F2-49AF-99E8-A4E74537C1BD}" type="pres">
      <dgm:prSet presAssocID="{45BB0801-B611-124E-893C-0146E6BE8D76}" presName="spacing" presStyleCnt="0"/>
      <dgm:spPr/>
    </dgm:pt>
    <dgm:pt modelId="{D77179AC-5C15-4094-B8CE-3F4B3DE62AEA}" type="pres">
      <dgm:prSet presAssocID="{5B7B9115-9221-8141-AE86-0B7CF1C2E22A}" presName="linNode" presStyleCnt="0"/>
      <dgm:spPr/>
    </dgm:pt>
    <dgm:pt modelId="{E1CD07F1-8203-4B5B-A80C-F09BF1952A54}" type="pres">
      <dgm:prSet presAssocID="{5B7B9115-9221-8141-AE86-0B7CF1C2E22A}" presName="parentShp" presStyleLbl="node1" presStyleIdx="1" presStyleCnt="13">
        <dgm:presLayoutVars>
          <dgm:bulletEnabled val="1"/>
        </dgm:presLayoutVars>
      </dgm:prSet>
      <dgm:spPr/>
    </dgm:pt>
    <dgm:pt modelId="{D3000DAA-7B17-4C2A-A510-766302F59866}" type="pres">
      <dgm:prSet presAssocID="{5B7B9115-9221-8141-AE86-0B7CF1C2E22A}" presName="childShp" presStyleLbl="bgAccFollowNode1" presStyleIdx="1" presStyleCnt="13">
        <dgm:presLayoutVars>
          <dgm:bulletEnabled val="1"/>
        </dgm:presLayoutVars>
      </dgm:prSet>
      <dgm:spPr/>
    </dgm:pt>
    <dgm:pt modelId="{52B4D71D-E3DC-44E7-BCF1-3C00DAECE5A8}" type="pres">
      <dgm:prSet presAssocID="{E9577B87-AE82-8B44-B91B-A19F7759AF63}" presName="spacing" presStyleCnt="0"/>
      <dgm:spPr/>
    </dgm:pt>
    <dgm:pt modelId="{7A39B5AC-1082-40BE-B812-64B27A5E98F4}" type="pres">
      <dgm:prSet presAssocID="{EF60112A-67DB-8546-965C-1CDE3D201133}" presName="linNode" presStyleCnt="0"/>
      <dgm:spPr/>
    </dgm:pt>
    <dgm:pt modelId="{C5F47DC8-E428-438A-8E1A-8771D3F93ADB}" type="pres">
      <dgm:prSet presAssocID="{EF60112A-67DB-8546-965C-1CDE3D201133}" presName="parentShp" presStyleLbl="node1" presStyleIdx="2" presStyleCnt="13">
        <dgm:presLayoutVars>
          <dgm:bulletEnabled val="1"/>
        </dgm:presLayoutVars>
      </dgm:prSet>
      <dgm:spPr/>
    </dgm:pt>
    <dgm:pt modelId="{9BDB9809-ADB2-445F-ACE1-AE418AF686B3}" type="pres">
      <dgm:prSet presAssocID="{EF60112A-67DB-8546-965C-1CDE3D201133}" presName="childShp" presStyleLbl="bgAccFollowNode1" presStyleIdx="2" presStyleCnt="13">
        <dgm:presLayoutVars>
          <dgm:bulletEnabled val="1"/>
        </dgm:presLayoutVars>
      </dgm:prSet>
      <dgm:spPr/>
    </dgm:pt>
    <dgm:pt modelId="{C531B63B-EE9A-4C35-B6D3-236CBA62916D}" type="pres">
      <dgm:prSet presAssocID="{795D9821-58DB-8448-8D80-213385351A2B}" presName="spacing" presStyleCnt="0"/>
      <dgm:spPr/>
    </dgm:pt>
    <dgm:pt modelId="{A699B9EC-FA2E-45D4-AFC7-D12F55016309}" type="pres">
      <dgm:prSet presAssocID="{4D8373D8-3099-C449-8A6B-2E93D839C980}" presName="linNode" presStyleCnt="0"/>
      <dgm:spPr/>
    </dgm:pt>
    <dgm:pt modelId="{91286D81-FAD1-449D-8279-CC82B6EC6214}" type="pres">
      <dgm:prSet presAssocID="{4D8373D8-3099-C449-8A6B-2E93D839C980}" presName="parentShp" presStyleLbl="node1" presStyleIdx="3" presStyleCnt="13">
        <dgm:presLayoutVars>
          <dgm:bulletEnabled val="1"/>
        </dgm:presLayoutVars>
      </dgm:prSet>
      <dgm:spPr/>
    </dgm:pt>
    <dgm:pt modelId="{7D79E902-B248-4522-AE07-F7A641ADFDE2}" type="pres">
      <dgm:prSet presAssocID="{4D8373D8-3099-C449-8A6B-2E93D839C980}" presName="childShp" presStyleLbl="bgAccFollowNode1" presStyleIdx="3" presStyleCnt="13">
        <dgm:presLayoutVars>
          <dgm:bulletEnabled val="1"/>
        </dgm:presLayoutVars>
      </dgm:prSet>
      <dgm:spPr/>
    </dgm:pt>
    <dgm:pt modelId="{B3C41C8C-DECB-4984-B352-93EB98D6F329}" type="pres">
      <dgm:prSet presAssocID="{0C5B855C-3007-0043-A427-52A8F9164F03}" presName="spacing" presStyleCnt="0"/>
      <dgm:spPr/>
    </dgm:pt>
    <dgm:pt modelId="{24D5FCAE-26C8-4501-A1C5-510501FC6ABA}" type="pres">
      <dgm:prSet presAssocID="{80A1C64D-7B88-DB41-B6A8-F41093AE0251}" presName="linNode" presStyleCnt="0"/>
      <dgm:spPr/>
    </dgm:pt>
    <dgm:pt modelId="{AF40594A-C3AA-4E83-9782-CAB596C79559}" type="pres">
      <dgm:prSet presAssocID="{80A1C64D-7B88-DB41-B6A8-F41093AE0251}" presName="parentShp" presStyleLbl="node1" presStyleIdx="4" presStyleCnt="13">
        <dgm:presLayoutVars>
          <dgm:bulletEnabled val="1"/>
        </dgm:presLayoutVars>
      </dgm:prSet>
      <dgm:spPr/>
    </dgm:pt>
    <dgm:pt modelId="{41FCDF23-B926-4FFA-A91F-60D2BC61E932}" type="pres">
      <dgm:prSet presAssocID="{80A1C64D-7B88-DB41-B6A8-F41093AE0251}" presName="childShp" presStyleLbl="bgAccFollowNode1" presStyleIdx="4" presStyleCnt="13">
        <dgm:presLayoutVars>
          <dgm:bulletEnabled val="1"/>
        </dgm:presLayoutVars>
      </dgm:prSet>
      <dgm:spPr/>
    </dgm:pt>
    <dgm:pt modelId="{09398355-43AB-4025-8889-318377A4266B}" type="pres">
      <dgm:prSet presAssocID="{3200D598-50C2-DC48-9449-2EC54AF450D9}" presName="spacing" presStyleCnt="0"/>
      <dgm:spPr/>
    </dgm:pt>
    <dgm:pt modelId="{CE9F2512-2867-485A-B85A-6DBFF00D9720}" type="pres">
      <dgm:prSet presAssocID="{23B72839-6140-3546-B0F5-F3CB575036B6}" presName="linNode" presStyleCnt="0"/>
      <dgm:spPr/>
    </dgm:pt>
    <dgm:pt modelId="{777AD03D-C7AD-48D1-BC58-C502EF0B86FB}" type="pres">
      <dgm:prSet presAssocID="{23B72839-6140-3546-B0F5-F3CB575036B6}" presName="parentShp" presStyleLbl="node1" presStyleIdx="5" presStyleCnt="13">
        <dgm:presLayoutVars>
          <dgm:bulletEnabled val="1"/>
        </dgm:presLayoutVars>
      </dgm:prSet>
      <dgm:spPr/>
    </dgm:pt>
    <dgm:pt modelId="{05AA0A87-9E32-436D-89BE-78D93B8062DD}" type="pres">
      <dgm:prSet presAssocID="{23B72839-6140-3546-B0F5-F3CB575036B6}" presName="childShp" presStyleLbl="bgAccFollowNode1" presStyleIdx="5" presStyleCnt="13">
        <dgm:presLayoutVars>
          <dgm:bulletEnabled val="1"/>
        </dgm:presLayoutVars>
      </dgm:prSet>
      <dgm:spPr/>
    </dgm:pt>
    <dgm:pt modelId="{B2F322D9-B770-482D-A34F-4FCAEF396939}" type="pres">
      <dgm:prSet presAssocID="{53E43B8C-5C33-8C4B-914F-6496B124FE10}" presName="spacing" presStyleCnt="0"/>
      <dgm:spPr/>
    </dgm:pt>
    <dgm:pt modelId="{DBD508FB-3031-43FC-8007-2F43760E0B03}" type="pres">
      <dgm:prSet presAssocID="{66DFB6C4-CF90-2845-8554-8BB29D60365B}" presName="linNode" presStyleCnt="0"/>
      <dgm:spPr/>
    </dgm:pt>
    <dgm:pt modelId="{4AC05829-A70A-4AB0-886E-BB6B0DE4B42C}" type="pres">
      <dgm:prSet presAssocID="{66DFB6C4-CF90-2845-8554-8BB29D60365B}" presName="parentShp" presStyleLbl="node1" presStyleIdx="6" presStyleCnt="13">
        <dgm:presLayoutVars>
          <dgm:bulletEnabled val="1"/>
        </dgm:presLayoutVars>
      </dgm:prSet>
      <dgm:spPr/>
    </dgm:pt>
    <dgm:pt modelId="{8EA93EB7-5E58-4ACC-B1DB-79403D75F57E}" type="pres">
      <dgm:prSet presAssocID="{66DFB6C4-CF90-2845-8554-8BB29D60365B}" presName="childShp" presStyleLbl="bgAccFollowNode1" presStyleIdx="6" presStyleCnt="13">
        <dgm:presLayoutVars>
          <dgm:bulletEnabled val="1"/>
        </dgm:presLayoutVars>
      </dgm:prSet>
      <dgm:spPr/>
    </dgm:pt>
    <dgm:pt modelId="{04B1B741-2012-4309-92DD-414BFBABC53D}" type="pres">
      <dgm:prSet presAssocID="{99A3558E-56B0-0F40-A96F-126C9A31096B}" presName="spacing" presStyleCnt="0"/>
      <dgm:spPr/>
    </dgm:pt>
    <dgm:pt modelId="{73A462AF-4DD4-4CB6-8B80-E26D0A1A3277}" type="pres">
      <dgm:prSet presAssocID="{F7C99F59-43E1-9147-8DB8-B5360CB51F18}" presName="linNode" presStyleCnt="0"/>
      <dgm:spPr/>
    </dgm:pt>
    <dgm:pt modelId="{34281889-DDC7-46F5-99CD-0E4B43A046AD}" type="pres">
      <dgm:prSet presAssocID="{F7C99F59-43E1-9147-8DB8-B5360CB51F18}" presName="parentShp" presStyleLbl="node1" presStyleIdx="7" presStyleCnt="13">
        <dgm:presLayoutVars>
          <dgm:bulletEnabled val="1"/>
        </dgm:presLayoutVars>
      </dgm:prSet>
      <dgm:spPr/>
    </dgm:pt>
    <dgm:pt modelId="{58B7A230-F691-4F20-A7A9-F424C9E2D567}" type="pres">
      <dgm:prSet presAssocID="{F7C99F59-43E1-9147-8DB8-B5360CB51F18}" presName="childShp" presStyleLbl="bgAccFollowNode1" presStyleIdx="7" presStyleCnt="13">
        <dgm:presLayoutVars>
          <dgm:bulletEnabled val="1"/>
        </dgm:presLayoutVars>
      </dgm:prSet>
      <dgm:spPr/>
    </dgm:pt>
    <dgm:pt modelId="{ED0B8248-7844-40A4-989E-A7FD11A624B6}" type="pres">
      <dgm:prSet presAssocID="{A0C686B3-9CDB-5E4F-AF02-B7FFAE216BC6}" presName="spacing" presStyleCnt="0"/>
      <dgm:spPr/>
    </dgm:pt>
    <dgm:pt modelId="{7C8C35ED-3690-4541-A61D-4636F7B780CD}" type="pres">
      <dgm:prSet presAssocID="{B7B4C8CA-2B3D-D340-813B-DF73F115040B}" presName="linNode" presStyleCnt="0"/>
      <dgm:spPr/>
    </dgm:pt>
    <dgm:pt modelId="{9A421C3D-4705-40B1-AC1B-4F90E1C91EDD}" type="pres">
      <dgm:prSet presAssocID="{B7B4C8CA-2B3D-D340-813B-DF73F115040B}" presName="parentShp" presStyleLbl="node1" presStyleIdx="8" presStyleCnt="13">
        <dgm:presLayoutVars>
          <dgm:bulletEnabled val="1"/>
        </dgm:presLayoutVars>
      </dgm:prSet>
      <dgm:spPr/>
    </dgm:pt>
    <dgm:pt modelId="{5E9095C8-1E4A-467A-8024-A5AFB7EA2333}" type="pres">
      <dgm:prSet presAssocID="{B7B4C8CA-2B3D-D340-813B-DF73F115040B}" presName="childShp" presStyleLbl="bgAccFollowNode1" presStyleIdx="8" presStyleCnt="13">
        <dgm:presLayoutVars>
          <dgm:bulletEnabled val="1"/>
        </dgm:presLayoutVars>
      </dgm:prSet>
      <dgm:spPr/>
    </dgm:pt>
    <dgm:pt modelId="{407C28C4-F560-49A9-AF7D-1E61A4E9C94C}" type="pres">
      <dgm:prSet presAssocID="{EE93884A-7A5A-2946-8D82-D91FB812FFD7}" presName="spacing" presStyleCnt="0"/>
      <dgm:spPr/>
    </dgm:pt>
    <dgm:pt modelId="{4B14E80E-3C7A-4E0E-A482-07E9C34B2AFB}" type="pres">
      <dgm:prSet presAssocID="{E1BFFFE0-B396-CE4A-9D87-D58523393707}" presName="linNode" presStyleCnt="0"/>
      <dgm:spPr/>
    </dgm:pt>
    <dgm:pt modelId="{71CDB02E-359B-4FD4-8761-F51005EBD44A}" type="pres">
      <dgm:prSet presAssocID="{E1BFFFE0-B396-CE4A-9D87-D58523393707}" presName="parentShp" presStyleLbl="node1" presStyleIdx="9" presStyleCnt="13">
        <dgm:presLayoutVars>
          <dgm:bulletEnabled val="1"/>
        </dgm:presLayoutVars>
      </dgm:prSet>
      <dgm:spPr/>
    </dgm:pt>
    <dgm:pt modelId="{2116046F-B074-4419-9D3A-1B96CF0A4B99}" type="pres">
      <dgm:prSet presAssocID="{E1BFFFE0-B396-CE4A-9D87-D58523393707}" presName="childShp" presStyleLbl="bgAccFollowNode1" presStyleIdx="9" presStyleCnt="13">
        <dgm:presLayoutVars>
          <dgm:bulletEnabled val="1"/>
        </dgm:presLayoutVars>
      </dgm:prSet>
      <dgm:spPr/>
    </dgm:pt>
    <dgm:pt modelId="{F8F902B8-C53C-4C36-822D-FE96362A63AF}" type="pres">
      <dgm:prSet presAssocID="{D8B81A62-1661-9849-B9FA-64D03857916C}" presName="spacing" presStyleCnt="0"/>
      <dgm:spPr/>
    </dgm:pt>
    <dgm:pt modelId="{2E577F65-279A-4B75-A0D1-B3F08F8E2CB3}" type="pres">
      <dgm:prSet presAssocID="{61F22AE8-AE6C-E441-9722-A176D137E9D8}" presName="linNode" presStyleCnt="0"/>
      <dgm:spPr/>
    </dgm:pt>
    <dgm:pt modelId="{0D85DE7C-869E-49AC-ABE0-FB8BAB100691}" type="pres">
      <dgm:prSet presAssocID="{61F22AE8-AE6C-E441-9722-A176D137E9D8}" presName="parentShp" presStyleLbl="node1" presStyleIdx="10" presStyleCnt="13">
        <dgm:presLayoutVars>
          <dgm:bulletEnabled val="1"/>
        </dgm:presLayoutVars>
      </dgm:prSet>
      <dgm:spPr/>
    </dgm:pt>
    <dgm:pt modelId="{A80D2AB8-8613-4107-BAFF-883F7968811E}" type="pres">
      <dgm:prSet presAssocID="{61F22AE8-AE6C-E441-9722-A176D137E9D8}" presName="childShp" presStyleLbl="bgAccFollowNode1" presStyleIdx="10" presStyleCnt="13">
        <dgm:presLayoutVars>
          <dgm:bulletEnabled val="1"/>
        </dgm:presLayoutVars>
      </dgm:prSet>
      <dgm:spPr/>
    </dgm:pt>
    <dgm:pt modelId="{1D511DCC-1C95-4FA0-AF86-137D1291AFB8}" type="pres">
      <dgm:prSet presAssocID="{293ED792-EB5E-C04B-945F-8CC2AF658175}" presName="spacing" presStyleCnt="0"/>
      <dgm:spPr/>
    </dgm:pt>
    <dgm:pt modelId="{75CDD00E-A65D-42B8-AE21-9BB421243F65}" type="pres">
      <dgm:prSet presAssocID="{A949BCA4-7639-E046-BFB6-9E74606E9510}" presName="linNode" presStyleCnt="0"/>
      <dgm:spPr/>
    </dgm:pt>
    <dgm:pt modelId="{D5CAB10A-8C68-4225-ABB8-95DF26C8C899}" type="pres">
      <dgm:prSet presAssocID="{A949BCA4-7639-E046-BFB6-9E74606E9510}" presName="parentShp" presStyleLbl="node1" presStyleIdx="11" presStyleCnt="13">
        <dgm:presLayoutVars>
          <dgm:bulletEnabled val="1"/>
        </dgm:presLayoutVars>
      </dgm:prSet>
      <dgm:spPr/>
    </dgm:pt>
    <dgm:pt modelId="{25D81031-7B16-487A-A1D4-C6B0AE5221FC}" type="pres">
      <dgm:prSet presAssocID="{A949BCA4-7639-E046-BFB6-9E74606E9510}" presName="childShp" presStyleLbl="bgAccFollowNode1" presStyleIdx="11" presStyleCnt="13">
        <dgm:presLayoutVars>
          <dgm:bulletEnabled val="1"/>
        </dgm:presLayoutVars>
      </dgm:prSet>
      <dgm:spPr/>
    </dgm:pt>
    <dgm:pt modelId="{3310EFB3-8A4A-485C-BB72-5570A1B85D8E}" type="pres">
      <dgm:prSet presAssocID="{5DFB2F07-FD45-694F-827B-85EF9E2D3F89}" presName="spacing" presStyleCnt="0"/>
      <dgm:spPr/>
    </dgm:pt>
    <dgm:pt modelId="{30E8321E-4739-4A5D-8C72-186A464747E3}" type="pres">
      <dgm:prSet presAssocID="{47181C1B-EBFB-2F4B-B4BD-68BD05E92FAB}" presName="linNode" presStyleCnt="0"/>
      <dgm:spPr/>
    </dgm:pt>
    <dgm:pt modelId="{1E2AAD18-A8FC-47C8-B170-99C41D127F9F}" type="pres">
      <dgm:prSet presAssocID="{47181C1B-EBFB-2F4B-B4BD-68BD05E92FAB}" presName="parentShp" presStyleLbl="node1" presStyleIdx="12" presStyleCnt="13">
        <dgm:presLayoutVars>
          <dgm:bulletEnabled val="1"/>
        </dgm:presLayoutVars>
      </dgm:prSet>
      <dgm:spPr/>
    </dgm:pt>
    <dgm:pt modelId="{A6C4B70C-67FB-4E3A-A3D3-B4BE3579B247}" type="pres">
      <dgm:prSet presAssocID="{47181C1B-EBFB-2F4B-B4BD-68BD05E92FAB}" presName="childShp" presStyleLbl="bgAccFollowNode1" presStyleIdx="12" presStyleCnt="13">
        <dgm:presLayoutVars>
          <dgm:bulletEnabled val="1"/>
        </dgm:presLayoutVars>
      </dgm:prSet>
      <dgm:spPr/>
    </dgm:pt>
  </dgm:ptLst>
  <dgm:cxnLst>
    <dgm:cxn modelId="{9040D114-E621-4CF3-8B07-7A2FCA08D6EA}" type="presOf" srcId="{E1BFFFE0-B396-CE4A-9D87-D58523393707}" destId="{71CDB02E-359B-4FD4-8761-F51005EBD44A}" srcOrd="0" destOrd="0" presId="urn:microsoft.com/office/officeart/2005/8/layout/vList6"/>
    <dgm:cxn modelId="{D1655C1F-297C-3A4C-8E5B-7325E348E435}" srcId="{317158B2-74CB-234E-8169-AEC07DE0C554}" destId="{23B72839-6140-3546-B0F5-F3CB575036B6}" srcOrd="5" destOrd="0" parTransId="{C23FE098-A286-964E-BA77-0DEC344896AC}" sibTransId="{53E43B8C-5C33-8C4B-914F-6496B124FE10}"/>
    <dgm:cxn modelId="{BC8BC31F-D3A7-431C-A9E9-83485B862AFB}" type="presOf" srcId="{317158B2-74CB-234E-8169-AEC07DE0C554}" destId="{6478F06F-0DB5-44FE-A408-219CC31FAF5A}" srcOrd="0" destOrd="0" presId="urn:microsoft.com/office/officeart/2005/8/layout/vList6"/>
    <dgm:cxn modelId="{7E2E1421-AB5C-45CA-B3D8-2766CA00FC0C}" type="presOf" srcId="{47181C1B-EBFB-2F4B-B4BD-68BD05E92FAB}" destId="{1E2AAD18-A8FC-47C8-B170-99C41D127F9F}" srcOrd="0" destOrd="0" presId="urn:microsoft.com/office/officeart/2005/8/layout/vList6"/>
    <dgm:cxn modelId="{74145824-882D-3A41-B37A-AF701CBBD5FF}" srcId="{317158B2-74CB-234E-8169-AEC07DE0C554}" destId="{61F22AE8-AE6C-E441-9722-A176D137E9D8}" srcOrd="10" destOrd="0" parTransId="{170D334E-8EDF-1445-9E68-AF067DEF98E4}" sibTransId="{293ED792-EB5E-C04B-945F-8CC2AF658175}"/>
    <dgm:cxn modelId="{9518C82D-7D14-6E42-A9D0-B318E5AF82EE}" srcId="{317158B2-74CB-234E-8169-AEC07DE0C554}" destId="{80A1C64D-7B88-DB41-B6A8-F41093AE0251}" srcOrd="4" destOrd="0" parTransId="{F09F0490-4115-0247-B313-A992F67EF3FA}" sibTransId="{3200D598-50C2-DC48-9449-2EC54AF450D9}"/>
    <dgm:cxn modelId="{DB010034-8898-4E42-B2EF-D10E0DBEF48C}" srcId="{317158B2-74CB-234E-8169-AEC07DE0C554}" destId="{47181C1B-EBFB-2F4B-B4BD-68BD05E92FAB}" srcOrd="12" destOrd="0" parTransId="{1DF48D6A-5C59-7641-AA1B-C38190CDCF9E}" sibTransId="{536808B1-821E-D843-B967-E18AEFA1B4AD}"/>
    <dgm:cxn modelId="{F6CD8034-F952-4E60-AF80-EED32B61C208}" type="presOf" srcId="{5B7B9115-9221-8141-AE86-0B7CF1C2E22A}" destId="{E1CD07F1-8203-4B5B-A80C-F09BF1952A54}" srcOrd="0" destOrd="0" presId="urn:microsoft.com/office/officeart/2005/8/layout/vList6"/>
    <dgm:cxn modelId="{1F2AAF39-EA09-CD44-9958-24272B17344D}" srcId="{317158B2-74CB-234E-8169-AEC07DE0C554}" destId="{EF60112A-67DB-8546-965C-1CDE3D201133}" srcOrd="2" destOrd="0" parTransId="{9A457CEA-EE96-2242-8CAC-C7242AD4B2A5}" sibTransId="{795D9821-58DB-8448-8D80-213385351A2B}"/>
    <dgm:cxn modelId="{BABEF03C-0D43-45C7-8C06-457BD3141BE2}" type="presOf" srcId="{B7B4C8CA-2B3D-D340-813B-DF73F115040B}" destId="{9A421C3D-4705-40B1-AC1B-4F90E1C91EDD}" srcOrd="0" destOrd="0" presId="urn:microsoft.com/office/officeart/2005/8/layout/vList6"/>
    <dgm:cxn modelId="{56DC643E-6AB4-A746-A252-08172D01C486}" srcId="{317158B2-74CB-234E-8169-AEC07DE0C554}" destId="{A949BCA4-7639-E046-BFB6-9E74606E9510}" srcOrd="11" destOrd="0" parTransId="{35400F4C-BEE2-2643-969F-91CDADAD2D68}" sibTransId="{5DFB2F07-FD45-694F-827B-85EF9E2D3F89}"/>
    <dgm:cxn modelId="{6E14F744-4949-43CE-90EF-B35BCA2BB67D}" type="presOf" srcId="{80A1C64D-7B88-DB41-B6A8-F41093AE0251}" destId="{AF40594A-C3AA-4E83-9782-CAB596C79559}" srcOrd="0" destOrd="0" presId="urn:microsoft.com/office/officeart/2005/8/layout/vList6"/>
    <dgm:cxn modelId="{E99BD259-EA71-4C32-ABC4-C4F610A1E5E2}" type="presOf" srcId="{61F22AE8-AE6C-E441-9722-A176D137E9D8}" destId="{0D85DE7C-869E-49AC-ABE0-FB8BAB100691}" srcOrd="0" destOrd="0" presId="urn:microsoft.com/office/officeart/2005/8/layout/vList6"/>
    <dgm:cxn modelId="{2223B163-D4EF-4DAF-AB6E-C1F3E9F31603}" type="presOf" srcId="{F7C99F59-43E1-9147-8DB8-B5360CB51F18}" destId="{34281889-DDC7-46F5-99CD-0E4B43A046AD}" srcOrd="0" destOrd="0" presId="urn:microsoft.com/office/officeart/2005/8/layout/vList6"/>
    <dgm:cxn modelId="{94E3F474-CD91-4FC5-AA84-5B02DA5F7BD5}" type="presOf" srcId="{EF60112A-67DB-8546-965C-1CDE3D201133}" destId="{C5F47DC8-E428-438A-8E1A-8771D3F93ADB}" srcOrd="0" destOrd="0" presId="urn:microsoft.com/office/officeart/2005/8/layout/vList6"/>
    <dgm:cxn modelId="{08865A7C-3A04-4A0D-95B8-1B47D66E948D}" type="presOf" srcId="{A949BCA4-7639-E046-BFB6-9E74606E9510}" destId="{D5CAB10A-8C68-4225-ABB8-95DF26C8C899}" srcOrd="0" destOrd="0" presId="urn:microsoft.com/office/officeart/2005/8/layout/vList6"/>
    <dgm:cxn modelId="{BA9C0F7D-ECEC-4695-A3BE-E203E6BD3A2A}" type="presOf" srcId="{23B72839-6140-3546-B0F5-F3CB575036B6}" destId="{777AD03D-C7AD-48D1-BC58-C502EF0B86FB}" srcOrd="0" destOrd="0" presId="urn:microsoft.com/office/officeart/2005/8/layout/vList6"/>
    <dgm:cxn modelId="{C552A181-7D56-5544-8D23-664BED8166A6}" srcId="{317158B2-74CB-234E-8169-AEC07DE0C554}" destId="{DE1ED94F-A110-E240-B3A5-E3A0B4CFE380}" srcOrd="0" destOrd="0" parTransId="{5216C3CA-C8F8-4B4C-BC41-A7172F63C3DF}" sibTransId="{45BB0801-B611-124E-893C-0146E6BE8D76}"/>
    <dgm:cxn modelId="{CC753B83-5972-8B40-82D1-39B764A94561}" srcId="{317158B2-74CB-234E-8169-AEC07DE0C554}" destId="{F7C99F59-43E1-9147-8DB8-B5360CB51F18}" srcOrd="7" destOrd="0" parTransId="{9B834BF0-9CF6-7A4B-9855-9E822B60AEF6}" sibTransId="{A0C686B3-9CDB-5E4F-AF02-B7FFAE216BC6}"/>
    <dgm:cxn modelId="{AB9F6083-AA89-5242-BC74-22F74D3D7EFB}" srcId="{317158B2-74CB-234E-8169-AEC07DE0C554}" destId="{E1BFFFE0-B396-CE4A-9D87-D58523393707}" srcOrd="9" destOrd="0" parTransId="{AE2770AD-1B30-544A-B83C-811A9DE1C5B0}" sibTransId="{D8B81A62-1661-9849-B9FA-64D03857916C}"/>
    <dgm:cxn modelId="{F3872388-A615-3546-A956-D844C965F5FA}" srcId="{317158B2-74CB-234E-8169-AEC07DE0C554}" destId="{66DFB6C4-CF90-2845-8554-8BB29D60365B}" srcOrd="6" destOrd="0" parTransId="{D1C7FDE3-EDA8-D448-BB3D-ABCB67F25D2C}" sibTransId="{99A3558E-56B0-0F40-A96F-126C9A31096B}"/>
    <dgm:cxn modelId="{7360A890-ADC5-AE49-998E-CFA1C9A80E28}" srcId="{317158B2-74CB-234E-8169-AEC07DE0C554}" destId="{4D8373D8-3099-C449-8A6B-2E93D839C980}" srcOrd="3" destOrd="0" parTransId="{93FA4C15-7CFA-9A43-BF2E-081899CF0EFE}" sibTransId="{0C5B855C-3007-0043-A427-52A8F9164F03}"/>
    <dgm:cxn modelId="{27784DA2-EC89-5140-9DE8-17E09D05335E}" srcId="{317158B2-74CB-234E-8169-AEC07DE0C554}" destId="{5B7B9115-9221-8141-AE86-0B7CF1C2E22A}" srcOrd="1" destOrd="0" parTransId="{CA7CAA89-7F0E-194F-A5FA-415AC290081A}" sibTransId="{E9577B87-AE82-8B44-B91B-A19F7759AF63}"/>
    <dgm:cxn modelId="{8995EEAF-5E6F-4867-A64D-BAE99FCF3E05}" type="presOf" srcId="{4D8373D8-3099-C449-8A6B-2E93D839C980}" destId="{91286D81-FAD1-449D-8279-CC82B6EC6214}" srcOrd="0" destOrd="0" presId="urn:microsoft.com/office/officeart/2005/8/layout/vList6"/>
    <dgm:cxn modelId="{643BC3B6-94F1-464C-A079-F7F9D58D4599}" srcId="{317158B2-74CB-234E-8169-AEC07DE0C554}" destId="{B7B4C8CA-2B3D-D340-813B-DF73F115040B}" srcOrd="8" destOrd="0" parTransId="{9C96D15C-4A2A-0D4F-AA03-EA74A552EE6E}" sibTransId="{EE93884A-7A5A-2946-8D82-D91FB812FFD7}"/>
    <dgm:cxn modelId="{B51807BA-0704-4593-93D9-290EBE613D31}" type="presOf" srcId="{66DFB6C4-CF90-2845-8554-8BB29D60365B}" destId="{4AC05829-A70A-4AB0-886E-BB6B0DE4B42C}" srcOrd="0" destOrd="0" presId="urn:microsoft.com/office/officeart/2005/8/layout/vList6"/>
    <dgm:cxn modelId="{710A94EA-388E-47A3-AA40-1148C8DE3CAD}" type="presOf" srcId="{DE1ED94F-A110-E240-B3A5-E3A0B4CFE380}" destId="{41D9EB90-D0B3-4953-B8A2-B6C7ACDDD3D1}" srcOrd="0" destOrd="0" presId="urn:microsoft.com/office/officeart/2005/8/layout/vList6"/>
    <dgm:cxn modelId="{FE7EC91B-3642-41B9-84AA-CB0A104EE895}" type="presParOf" srcId="{6478F06F-0DB5-44FE-A408-219CC31FAF5A}" destId="{2DCF5F9A-3DDB-4C76-85F9-576CE0C7EB5F}" srcOrd="0" destOrd="0" presId="urn:microsoft.com/office/officeart/2005/8/layout/vList6"/>
    <dgm:cxn modelId="{7AA4DFD0-ED01-44A6-8436-03B88DF95EB4}" type="presParOf" srcId="{2DCF5F9A-3DDB-4C76-85F9-576CE0C7EB5F}" destId="{41D9EB90-D0B3-4953-B8A2-B6C7ACDDD3D1}" srcOrd="0" destOrd="0" presId="urn:microsoft.com/office/officeart/2005/8/layout/vList6"/>
    <dgm:cxn modelId="{0E3192D9-56A9-4D7C-B9B5-E06A001E6129}" type="presParOf" srcId="{2DCF5F9A-3DDB-4C76-85F9-576CE0C7EB5F}" destId="{61D46820-1EAF-4C6F-96F1-C1C87B24D872}" srcOrd="1" destOrd="0" presId="urn:microsoft.com/office/officeart/2005/8/layout/vList6"/>
    <dgm:cxn modelId="{1C843664-CEB5-4098-A2CF-F6B93E1236FF}" type="presParOf" srcId="{6478F06F-0DB5-44FE-A408-219CC31FAF5A}" destId="{1D45066C-64F2-49AF-99E8-A4E74537C1BD}" srcOrd="1" destOrd="0" presId="urn:microsoft.com/office/officeart/2005/8/layout/vList6"/>
    <dgm:cxn modelId="{75CD3DCD-3671-471C-A2F4-468111999106}" type="presParOf" srcId="{6478F06F-0DB5-44FE-A408-219CC31FAF5A}" destId="{D77179AC-5C15-4094-B8CE-3F4B3DE62AEA}" srcOrd="2" destOrd="0" presId="urn:microsoft.com/office/officeart/2005/8/layout/vList6"/>
    <dgm:cxn modelId="{28CBFA74-2163-484B-A06B-41D1757B9CE6}" type="presParOf" srcId="{D77179AC-5C15-4094-B8CE-3F4B3DE62AEA}" destId="{E1CD07F1-8203-4B5B-A80C-F09BF1952A54}" srcOrd="0" destOrd="0" presId="urn:microsoft.com/office/officeart/2005/8/layout/vList6"/>
    <dgm:cxn modelId="{25A3CC83-0C19-42B7-9027-E9A39FC45AB7}" type="presParOf" srcId="{D77179AC-5C15-4094-B8CE-3F4B3DE62AEA}" destId="{D3000DAA-7B17-4C2A-A510-766302F59866}" srcOrd="1" destOrd="0" presId="urn:microsoft.com/office/officeart/2005/8/layout/vList6"/>
    <dgm:cxn modelId="{03178CC6-76CA-49DC-B6A0-D44723EF418E}" type="presParOf" srcId="{6478F06F-0DB5-44FE-A408-219CC31FAF5A}" destId="{52B4D71D-E3DC-44E7-BCF1-3C00DAECE5A8}" srcOrd="3" destOrd="0" presId="urn:microsoft.com/office/officeart/2005/8/layout/vList6"/>
    <dgm:cxn modelId="{41DCD502-34E0-4C17-B6EC-1B73A8B25991}" type="presParOf" srcId="{6478F06F-0DB5-44FE-A408-219CC31FAF5A}" destId="{7A39B5AC-1082-40BE-B812-64B27A5E98F4}" srcOrd="4" destOrd="0" presId="urn:microsoft.com/office/officeart/2005/8/layout/vList6"/>
    <dgm:cxn modelId="{5022C300-0908-4AA5-8CA9-0A14F36AEBCB}" type="presParOf" srcId="{7A39B5AC-1082-40BE-B812-64B27A5E98F4}" destId="{C5F47DC8-E428-438A-8E1A-8771D3F93ADB}" srcOrd="0" destOrd="0" presId="urn:microsoft.com/office/officeart/2005/8/layout/vList6"/>
    <dgm:cxn modelId="{1A582F0C-5B69-49D6-A69F-D820F0DF457B}" type="presParOf" srcId="{7A39B5AC-1082-40BE-B812-64B27A5E98F4}" destId="{9BDB9809-ADB2-445F-ACE1-AE418AF686B3}" srcOrd="1" destOrd="0" presId="urn:microsoft.com/office/officeart/2005/8/layout/vList6"/>
    <dgm:cxn modelId="{D70A5153-34EC-4710-853E-9D4356FD3E90}" type="presParOf" srcId="{6478F06F-0DB5-44FE-A408-219CC31FAF5A}" destId="{C531B63B-EE9A-4C35-B6D3-236CBA62916D}" srcOrd="5" destOrd="0" presId="urn:microsoft.com/office/officeart/2005/8/layout/vList6"/>
    <dgm:cxn modelId="{DFB8984C-AE10-4802-8C7D-75D8E2D6B60C}" type="presParOf" srcId="{6478F06F-0DB5-44FE-A408-219CC31FAF5A}" destId="{A699B9EC-FA2E-45D4-AFC7-D12F55016309}" srcOrd="6" destOrd="0" presId="urn:microsoft.com/office/officeart/2005/8/layout/vList6"/>
    <dgm:cxn modelId="{C00208EE-92A0-4F96-9918-0A32137DA2AA}" type="presParOf" srcId="{A699B9EC-FA2E-45D4-AFC7-D12F55016309}" destId="{91286D81-FAD1-449D-8279-CC82B6EC6214}" srcOrd="0" destOrd="0" presId="urn:microsoft.com/office/officeart/2005/8/layout/vList6"/>
    <dgm:cxn modelId="{0BDD04FD-4FB8-4DF3-A00D-9DBA7E264408}" type="presParOf" srcId="{A699B9EC-FA2E-45D4-AFC7-D12F55016309}" destId="{7D79E902-B248-4522-AE07-F7A641ADFDE2}" srcOrd="1" destOrd="0" presId="urn:microsoft.com/office/officeart/2005/8/layout/vList6"/>
    <dgm:cxn modelId="{92D2BFBE-3A58-418B-B23C-7B03AC58D688}" type="presParOf" srcId="{6478F06F-0DB5-44FE-A408-219CC31FAF5A}" destId="{B3C41C8C-DECB-4984-B352-93EB98D6F329}" srcOrd="7" destOrd="0" presId="urn:microsoft.com/office/officeart/2005/8/layout/vList6"/>
    <dgm:cxn modelId="{B5D35B0B-8268-47D3-AD39-1013AB4938AC}" type="presParOf" srcId="{6478F06F-0DB5-44FE-A408-219CC31FAF5A}" destId="{24D5FCAE-26C8-4501-A1C5-510501FC6ABA}" srcOrd="8" destOrd="0" presId="urn:microsoft.com/office/officeart/2005/8/layout/vList6"/>
    <dgm:cxn modelId="{E61BDAB2-7DF6-45E8-AD64-51602271A340}" type="presParOf" srcId="{24D5FCAE-26C8-4501-A1C5-510501FC6ABA}" destId="{AF40594A-C3AA-4E83-9782-CAB596C79559}" srcOrd="0" destOrd="0" presId="urn:microsoft.com/office/officeart/2005/8/layout/vList6"/>
    <dgm:cxn modelId="{9A342B9B-D568-4D0F-9922-F8FE1CDBE792}" type="presParOf" srcId="{24D5FCAE-26C8-4501-A1C5-510501FC6ABA}" destId="{41FCDF23-B926-4FFA-A91F-60D2BC61E932}" srcOrd="1" destOrd="0" presId="urn:microsoft.com/office/officeart/2005/8/layout/vList6"/>
    <dgm:cxn modelId="{EA76C10F-BC0C-4F46-9CF1-0B439CEDE061}" type="presParOf" srcId="{6478F06F-0DB5-44FE-A408-219CC31FAF5A}" destId="{09398355-43AB-4025-8889-318377A4266B}" srcOrd="9" destOrd="0" presId="urn:microsoft.com/office/officeart/2005/8/layout/vList6"/>
    <dgm:cxn modelId="{05772CF5-6D8C-47D8-970A-9806BB9AF6B7}" type="presParOf" srcId="{6478F06F-0DB5-44FE-A408-219CC31FAF5A}" destId="{CE9F2512-2867-485A-B85A-6DBFF00D9720}" srcOrd="10" destOrd="0" presId="urn:microsoft.com/office/officeart/2005/8/layout/vList6"/>
    <dgm:cxn modelId="{63300111-A7F4-41E6-91BB-31AFD1424302}" type="presParOf" srcId="{CE9F2512-2867-485A-B85A-6DBFF00D9720}" destId="{777AD03D-C7AD-48D1-BC58-C502EF0B86FB}" srcOrd="0" destOrd="0" presId="urn:microsoft.com/office/officeart/2005/8/layout/vList6"/>
    <dgm:cxn modelId="{170EEED2-2B84-4FAE-A111-8FD6097DE5EB}" type="presParOf" srcId="{CE9F2512-2867-485A-B85A-6DBFF00D9720}" destId="{05AA0A87-9E32-436D-89BE-78D93B8062DD}" srcOrd="1" destOrd="0" presId="urn:microsoft.com/office/officeart/2005/8/layout/vList6"/>
    <dgm:cxn modelId="{9D98912C-81BC-42E4-A066-2819A2D52661}" type="presParOf" srcId="{6478F06F-0DB5-44FE-A408-219CC31FAF5A}" destId="{B2F322D9-B770-482D-A34F-4FCAEF396939}" srcOrd="11" destOrd="0" presId="urn:microsoft.com/office/officeart/2005/8/layout/vList6"/>
    <dgm:cxn modelId="{5C24C481-7D1E-4FB3-9AC7-4BC662A957E1}" type="presParOf" srcId="{6478F06F-0DB5-44FE-A408-219CC31FAF5A}" destId="{DBD508FB-3031-43FC-8007-2F43760E0B03}" srcOrd="12" destOrd="0" presId="urn:microsoft.com/office/officeart/2005/8/layout/vList6"/>
    <dgm:cxn modelId="{8DC101AA-AED8-4EA0-AAC2-ECEECF52D86F}" type="presParOf" srcId="{DBD508FB-3031-43FC-8007-2F43760E0B03}" destId="{4AC05829-A70A-4AB0-886E-BB6B0DE4B42C}" srcOrd="0" destOrd="0" presId="urn:microsoft.com/office/officeart/2005/8/layout/vList6"/>
    <dgm:cxn modelId="{6BDA6125-138A-49DE-BB25-76F64BB84D56}" type="presParOf" srcId="{DBD508FB-3031-43FC-8007-2F43760E0B03}" destId="{8EA93EB7-5E58-4ACC-B1DB-79403D75F57E}" srcOrd="1" destOrd="0" presId="urn:microsoft.com/office/officeart/2005/8/layout/vList6"/>
    <dgm:cxn modelId="{2353FF2F-7C65-444C-A0D2-71C2C74AAECD}" type="presParOf" srcId="{6478F06F-0DB5-44FE-A408-219CC31FAF5A}" destId="{04B1B741-2012-4309-92DD-414BFBABC53D}" srcOrd="13" destOrd="0" presId="urn:microsoft.com/office/officeart/2005/8/layout/vList6"/>
    <dgm:cxn modelId="{F5F953DD-DC00-4841-B2F8-68126D55AC9D}" type="presParOf" srcId="{6478F06F-0DB5-44FE-A408-219CC31FAF5A}" destId="{73A462AF-4DD4-4CB6-8B80-E26D0A1A3277}" srcOrd="14" destOrd="0" presId="urn:microsoft.com/office/officeart/2005/8/layout/vList6"/>
    <dgm:cxn modelId="{07147C4C-B96F-4159-9803-B220854CD146}" type="presParOf" srcId="{73A462AF-4DD4-4CB6-8B80-E26D0A1A3277}" destId="{34281889-DDC7-46F5-99CD-0E4B43A046AD}" srcOrd="0" destOrd="0" presId="urn:microsoft.com/office/officeart/2005/8/layout/vList6"/>
    <dgm:cxn modelId="{74B38AC9-C5F7-4279-9C03-268094863DF1}" type="presParOf" srcId="{73A462AF-4DD4-4CB6-8B80-E26D0A1A3277}" destId="{58B7A230-F691-4F20-A7A9-F424C9E2D567}" srcOrd="1" destOrd="0" presId="urn:microsoft.com/office/officeart/2005/8/layout/vList6"/>
    <dgm:cxn modelId="{E8C4EB8F-9D05-4A63-945D-808CB0F92B90}" type="presParOf" srcId="{6478F06F-0DB5-44FE-A408-219CC31FAF5A}" destId="{ED0B8248-7844-40A4-989E-A7FD11A624B6}" srcOrd="15" destOrd="0" presId="urn:microsoft.com/office/officeart/2005/8/layout/vList6"/>
    <dgm:cxn modelId="{00ED935A-BFC4-4B0A-81DB-80C04423CE35}" type="presParOf" srcId="{6478F06F-0DB5-44FE-A408-219CC31FAF5A}" destId="{7C8C35ED-3690-4541-A61D-4636F7B780CD}" srcOrd="16" destOrd="0" presId="urn:microsoft.com/office/officeart/2005/8/layout/vList6"/>
    <dgm:cxn modelId="{16953401-B82A-4880-A627-EA6EE9E2E917}" type="presParOf" srcId="{7C8C35ED-3690-4541-A61D-4636F7B780CD}" destId="{9A421C3D-4705-40B1-AC1B-4F90E1C91EDD}" srcOrd="0" destOrd="0" presId="urn:microsoft.com/office/officeart/2005/8/layout/vList6"/>
    <dgm:cxn modelId="{4EB39A89-238A-4FE7-A6EF-D2DFCFEBF343}" type="presParOf" srcId="{7C8C35ED-3690-4541-A61D-4636F7B780CD}" destId="{5E9095C8-1E4A-467A-8024-A5AFB7EA2333}" srcOrd="1" destOrd="0" presId="urn:microsoft.com/office/officeart/2005/8/layout/vList6"/>
    <dgm:cxn modelId="{03531E8A-0136-4777-851E-2B01D183C871}" type="presParOf" srcId="{6478F06F-0DB5-44FE-A408-219CC31FAF5A}" destId="{407C28C4-F560-49A9-AF7D-1E61A4E9C94C}" srcOrd="17" destOrd="0" presId="urn:microsoft.com/office/officeart/2005/8/layout/vList6"/>
    <dgm:cxn modelId="{05B5E89B-EB50-4ACD-8441-54CA6A505161}" type="presParOf" srcId="{6478F06F-0DB5-44FE-A408-219CC31FAF5A}" destId="{4B14E80E-3C7A-4E0E-A482-07E9C34B2AFB}" srcOrd="18" destOrd="0" presId="urn:microsoft.com/office/officeart/2005/8/layout/vList6"/>
    <dgm:cxn modelId="{EB3137DB-5FF1-4764-8E6D-19D5DBE8D127}" type="presParOf" srcId="{4B14E80E-3C7A-4E0E-A482-07E9C34B2AFB}" destId="{71CDB02E-359B-4FD4-8761-F51005EBD44A}" srcOrd="0" destOrd="0" presId="urn:microsoft.com/office/officeart/2005/8/layout/vList6"/>
    <dgm:cxn modelId="{4960200C-541C-4BF2-9DEB-88A4140645B4}" type="presParOf" srcId="{4B14E80E-3C7A-4E0E-A482-07E9C34B2AFB}" destId="{2116046F-B074-4419-9D3A-1B96CF0A4B99}" srcOrd="1" destOrd="0" presId="urn:microsoft.com/office/officeart/2005/8/layout/vList6"/>
    <dgm:cxn modelId="{08607132-153B-4A3D-A341-8D0EE819CBAF}" type="presParOf" srcId="{6478F06F-0DB5-44FE-A408-219CC31FAF5A}" destId="{F8F902B8-C53C-4C36-822D-FE96362A63AF}" srcOrd="19" destOrd="0" presId="urn:microsoft.com/office/officeart/2005/8/layout/vList6"/>
    <dgm:cxn modelId="{DEBA9117-F66F-4D5C-ADE1-743A6A7868DC}" type="presParOf" srcId="{6478F06F-0DB5-44FE-A408-219CC31FAF5A}" destId="{2E577F65-279A-4B75-A0D1-B3F08F8E2CB3}" srcOrd="20" destOrd="0" presId="urn:microsoft.com/office/officeart/2005/8/layout/vList6"/>
    <dgm:cxn modelId="{70BEBD89-DD33-4D16-9BFF-F7D84A74D86C}" type="presParOf" srcId="{2E577F65-279A-4B75-A0D1-B3F08F8E2CB3}" destId="{0D85DE7C-869E-49AC-ABE0-FB8BAB100691}" srcOrd="0" destOrd="0" presId="urn:microsoft.com/office/officeart/2005/8/layout/vList6"/>
    <dgm:cxn modelId="{356B6AE8-C089-48A5-847B-E4B6D3E8D492}" type="presParOf" srcId="{2E577F65-279A-4B75-A0D1-B3F08F8E2CB3}" destId="{A80D2AB8-8613-4107-BAFF-883F7968811E}" srcOrd="1" destOrd="0" presId="urn:microsoft.com/office/officeart/2005/8/layout/vList6"/>
    <dgm:cxn modelId="{5838DC9C-4F8F-4C06-B9FF-B1A64E3D6065}" type="presParOf" srcId="{6478F06F-0DB5-44FE-A408-219CC31FAF5A}" destId="{1D511DCC-1C95-4FA0-AF86-137D1291AFB8}" srcOrd="21" destOrd="0" presId="urn:microsoft.com/office/officeart/2005/8/layout/vList6"/>
    <dgm:cxn modelId="{63EC5456-F709-4E9D-A1F7-2490D645A4C4}" type="presParOf" srcId="{6478F06F-0DB5-44FE-A408-219CC31FAF5A}" destId="{75CDD00E-A65D-42B8-AE21-9BB421243F65}" srcOrd="22" destOrd="0" presId="urn:microsoft.com/office/officeart/2005/8/layout/vList6"/>
    <dgm:cxn modelId="{294A0885-719B-4C89-8689-DB6BECEAAA60}" type="presParOf" srcId="{75CDD00E-A65D-42B8-AE21-9BB421243F65}" destId="{D5CAB10A-8C68-4225-ABB8-95DF26C8C899}" srcOrd="0" destOrd="0" presId="urn:microsoft.com/office/officeart/2005/8/layout/vList6"/>
    <dgm:cxn modelId="{257236DD-5B66-4784-B50E-4E33D2AE5DB6}" type="presParOf" srcId="{75CDD00E-A65D-42B8-AE21-9BB421243F65}" destId="{25D81031-7B16-487A-A1D4-C6B0AE5221FC}" srcOrd="1" destOrd="0" presId="urn:microsoft.com/office/officeart/2005/8/layout/vList6"/>
    <dgm:cxn modelId="{65D381BB-FA8D-4ADD-A72F-B6C6BE39F774}" type="presParOf" srcId="{6478F06F-0DB5-44FE-A408-219CC31FAF5A}" destId="{3310EFB3-8A4A-485C-BB72-5570A1B85D8E}" srcOrd="23" destOrd="0" presId="urn:microsoft.com/office/officeart/2005/8/layout/vList6"/>
    <dgm:cxn modelId="{88AE5C3F-260E-4E84-9122-B3DE99FB6D7A}" type="presParOf" srcId="{6478F06F-0DB5-44FE-A408-219CC31FAF5A}" destId="{30E8321E-4739-4A5D-8C72-186A464747E3}" srcOrd="24" destOrd="0" presId="urn:microsoft.com/office/officeart/2005/8/layout/vList6"/>
    <dgm:cxn modelId="{F3F0456D-5480-456B-A6A5-00F82237A8BF}" type="presParOf" srcId="{30E8321E-4739-4A5D-8C72-186A464747E3}" destId="{1E2AAD18-A8FC-47C8-B170-99C41D127F9F}" srcOrd="0" destOrd="0" presId="urn:microsoft.com/office/officeart/2005/8/layout/vList6"/>
    <dgm:cxn modelId="{8C53193D-6F79-4BB9-90F3-1944EBD1258F}" type="presParOf" srcId="{30E8321E-4739-4A5D-8C72-186A464747E3}" destId="{A6C4B70C-67FB-4E3A-A3D3-B4BE3579B247}"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46820-1EAF-4C6F-96F1-C1C87B24D872}">
      <dsp:nvSpPr>
        <dsp:cNvPr id="0" name=""/>
        <dsp:cNvSpPr/>
      </dsp:nvSpPr>
      <dsp:spPr>
        <a:xfrm>
          <a:off x="3261119" y="4656"/>
          <a:ext cx="4891680" cy="419111"/>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D9EB90-D0B3-4953-B8A2-B6C7ACDDD3D1}">
      <dsp:nvSpPr>
        <dsp:cNvPr id="0" name=""/>
        <dsp:cNvSpPr/>
      </dsp:nvSpPr>
      <dsp:spPr>
        <a:xfrm>
          <a:off x="0" y="4656"/>
          <a:ext cx="3261120" cy="41911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u="none" kern="1200">
              <a:solidFill>
                <a:schemeClr val="bg1"/>
              </a:solidFill>
            </a:rPr>
            <a:t>Introduction</a:t>
          </a:r>
        </a:p>
      </dsp:txBody>
      <dsp:txXfrm>
        <a:off x="20459" y="25115"/>
        <a:ext cx="3220202" cy="378193"/>
      </dsp:txXfrm>
    </dsp:sp>
    <dsp:sp modelId="{D3000DAA-7B17-4C2A-A510-766302F59866}">
      <dsp:nvSpPr>
        <dsp:cNvPr id="0" name=""/>
        <dsp:cNvSpPr/>
      </dsp:nvSpPr>
      <dsp:spPr>
        <a:xfrm>
          <a:off x="3261119" y="465679"/>
          <a:ext cx="4891680" cy="419111"/>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CD07F1-8203-4B5B-A80C-F09BF1952A54}">
      <dsp:nvSpPr>
        <dsp:cNvPr id="0" name=""/>
        <dsp:cNvSpPr/>
      </dsp:nvSpPr>
      <dsp:spPr>
        <a:xfrm>
          <a:off x="0" y="465679"/>
          <a:ext cx="3261120" cy="41911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Problem Statement</a:t>
          </a:r>
        </a:p>
      </dsp:txBody>
      <dsp:txXfrm>
        <a:off x="20459" y="486138"/>
        <a:ext cx="3220202" cy="378193"/>
      </dsp:txXfrm>
    </dsp:sp>
    <dsp:sp modelId="{9BDB9809-ADB2-445F-ACE1-AE418AF686B3}">
      <dsp:nvSpPr>
        <dsp:cNvPr id="0" name=""/>
        <dsp:cNvSpPr/>
      </dsp:nvSpPr>
      <dsp:spPr>
        <a:xfrm>
          <a:off x="3261119" y="926702"/>
          <a:ext cx="4891680" cy="419111"/>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F47DC8-E428-438A-8E1A-8771D3F93ADB}">
      <dsp:nvSpPr>
        <dsp:cNvPr id="0" name=""/>
        <dsp:cNvSpPr/>
      </dsp:nvSpPr>
      <dsp:spPr>
        <a:xfrm>
          <a:off x="0" y="926702"/>
          <a:ext cx="3261120" cy="41911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Objectives</a:t>
          </a:r>
        </a:p>
      </dsp:txBody>
      <dsp:txXfrm>
        <a:off x="20459" y="947161"/>
        <a:ext cx="3220202" cy="378193"/>
      </dsp:txXfrm>
    </dsp:sp>
    <dsp:sp modelId="{7D79E902-B248-4522-AE07-F7A641ADFDE2}">
      <dsp:nvSpPr>
        <dsp:cNvPr id="0" name=""/>
        <dsp:cNvSpPr/>
      </dsp:nvSpPr>
      <dsp:spPr>
        <a:xfrm>
          <a:off x="3261119" y="1387725"/>
          <a:ext cx="4891680" cy="419111"/>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286D81-FAD1-449D-8279-CC82B6EC6214}">
      <dsp:nvSpPr>
        <dsp:cNvPr id="0" name=""/>
        <dsp:cNvSpPr/>
      </dsp:nvSpPr>
      <dsp:spPr>
        <a:xfrm>
          <a:off x="0" y="1387725"/>
          <a:ext cx="3261120" cy="41911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Role of each group member</a:t>
          </a:r>
        </a:p>
      </dsp:txBody>
      <dsp:txXfrm>
        <a:off x="20459" y="1408184"/>
        <a:ext cx="3220202" cy="378193"/>
      </dsp:txXfrm>
    </dsp:sp>
    <dsp:sp modelId="{41FCDF23-B926-4FFA-A91F-60D2BC61E932}">
      <dsp:nvSpPr>
        <dsp:cNvPr id="0" name=""/>
        <dsp:cNvSpPr/>
      </dsp:nvSpPr>
      <dsp:spPr>
        <a:xfrm>
          <a:off x="3261119" y="1848748"/>
          <a:ext cx="4891680" cy="419111"/>
        </a:xfrm>
        <a:prstGeom prst="rightArrow">
          <a:avLst>
            <a:gd name="adj1" fmla="val 75000"/>
            <a:gd name="adj2" fmla="val 5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40594A-C3AA-4E83-9782-CAB596C79559}">
      <dsp:nvSpPr>
        <dsp:cNvPr id="0" name=""/>
        <dsp:cNvSpPr/>
      </dsp:nvSpPr>
      <dsp:spPr>
        <a:xfrm>
          <a:off x="0" y="1848748"/>
          <a:ext cx="3261120" cy="41911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Proposed Methodology</a:t>
          </a:r>
        </a:p>
      </dsp:txBody>
      <dsp:txXfrm>
        <a:off x="20459" y="1869207"/>
        <a:ext cx="3220202" cy="378193"/>
      </dsp:txXfrm>
    </dsp:sp>
    <dsp:sp modelId="{05AA0A87-9E32-436D-89BE-78D93B8062DD}">
      <dsp:nvSpPr>
        <dsp:cNvPr id="0" name=""/>
        <dsp:cNvSpPr/>
      </dsp:nvSpPr>
      <dsp:spPr>
        <a:xfrm>
          <a:off x="3261119" y="2309771"/>
          <a:ext cx="4891680" cy="419111"/>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AD03D-C7AD-48D1-BC58-C502EF0B86FB}">
      <dsp:nvSpPr>
        <dsp:cNvPr id="0" name=""/>
        <dsp:cNvSpPr/>
      </dsp:nvSpPr>
      <dsp:spPr>
        <a:xfrm>
          <a:off x="0" y="2309771"/>
          <a:ext cx="3261120" cy="41911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Features of your project</a:t>
          </a:r>
        </a:p>
      </dsp:txBody>
      <dsp:txXfrm>
        <a:off x="20459" y="2330230"/>
        <a:ext cx="3220202" cy="378193"/>
      </dsp:txXfrm>
    </dsp:sp>
    <dsp:sp modelId="{8EA93EB7-5E58-4ACC-B1DB-79403D75F57E}">
      <dsp:nvSpPr>
        <dsp:cNvPr id="0" name=""/>
        <dsp:cNvSpPr/>
      </dsp:nvSpPr>
      <dsp:spPr>
        <a:xfrm>
          <a:off x="3261119" y="2770794"/>
          <a:ext cx="4891680" cy="419111"/>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C05829-A70A-4AB0-886E-BB6B0DE4B42C}">
      <dsp:nvSpPr>
        <dsp:cNvPr id="0" name=""/>
        <dsp:cNvSpPr/>
      </dsp:nvSpPr>
      <dsp:spPr>
        <a:xfrm>
          <a:off x="0" y="2770794"/>
          <a:ext cx="3261120" cy="41911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Tools and technology</a:t>
          </a:r>
        </a:p>
      </dsp:txBody>
      <dsp:txXfrm>
        <a:off x="20459" y="2791253"/>
        <a:ext cx="3220202" cy="378193"/>
      </dsp:txXfrm>
    </dsp:sp>
    <dsp:sp modelId="{58B7A230-F691-4F20-A7A9-F424C9E2D567}">
      <dsp:nvSpPr>
        <dsp:cNvPr id="0" name=""/>
        <dsp:cNvSpPr/>
      </dsp:nvSpPr>
      <dsp:spPr>
        <a:xfrm>
          <a:off x="3261119" y="3231817"/>
          <a:ext cx="4891680" cy="419111"/>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281889-DDC7-46F5-99CD-0E4B43A046AD}">
      <dsp:nvSpPr>
        <dsp:cNvPr id="0" name=""/>
        <dsp:cNvSpPr/>
      </dsp:nvSpPr>
      <dsp:spPr>
        <a:xfrm>
          <a:off x="0" y="3231817"/>
          <a:ext cx="3261120" cy="41911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System/User Requirement</a:t>
          </a:r>
        </a:p>
      </dsp:txBody>
      <dsp:txXfrm>
        <a:off x="20459" y="3252276"/>
        <a:ext cx="3220202" cy="378193"/>
      </dsp:txXfrm>
    </dsp:sp>
    <dsp:sp modelId="{5E9095C8-1E4A-467A-8024-A5AFB7EA2333}">
      <dsp:nvSpPr>
        <dsp:cNvPr id="0" name=""/>
        <dsp:cNvSpPr/>
      </dsp:nvSpPr>
      <dsp:spPr>
        <a:xfrm>
          <a:off x="3261119" y="3692839"/>
          <a:ext cx="4891680" cy="419111"/>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421C3D-4705-40B1-AC1B-4F90E1C91EDD}">
      <dsp:nvSpPr>
        <dsp:cNvPr id="0" name=""/>
        <dsp:cNvSpPr/>
      </dsp:nvSpPr>
      <dsp:spPr>
        <a:xfrm>
          <a:off x="0" y="3692839"/>
          <a:ext cx="3261120" cy="41911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Snapshot of System</a:t>
          </a:r>
        </a:p>
      </dsp:txBody>
      <dsp:txXfrm>
        <a:off x="20459" y="3713298"/>
        <a:ext cx="3220202" cy="378193"/>
      </dsp:txXfrm>
    </dsp:sp>
    <dsp:sp modelId="{2116046F-B074-4419-9D3A-1B96CF0A4B99}">
      <dsp:nvSpPr>
        <dsp:cNvPr id="0" name=""/>
        <dsp:cNvSpPr/>
      </dsp:nvSpPr>
      <dsp:spPr>
        <a:xfrm>
          <a:off x="3261119" y="4153862"/>
          <a:ext cx="4891680" cy="419111"/>
        </a:xfrm>
        <a:prstGeom prst="rightArrow">
          <a:avLst>
            <a:gd name="adj1" fmla="val 75000"/>
            <a:gd name="adj2" fmla="val 5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CDB02E-359B-4FD4-8761-F51005EBD44A}">
      <dsp:nvSpPr>
        <dsp:cNvPr id="0" name=""/>
        <dsp:cNvSpPr/>
      </dsp:nvSpPr>
      <dsp:spPr>
        <a:xfrm>
          <a:off x="0" y="4153862"/>
          <a:ext cx="3261120" cy="41911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Results</a:t>
          </a:r>
        </a:p>
      </dsp:txBody>
      <dsp:txXfrm>
        <a:off x="20459" y="4174321"/>
        <a:ext cx="3220202" cy="378193"/>
      </dsp:txXfrm>
    </dsp:sp>
    <dsp:sp modelId="{A80D2AB8-8613-4107-BAFF-883F7968811E}">
      <dsp:nvSpPr>
        <dsp:cNvPr id="0" name=""/>
        <dsp:cNvSpPr/>
      </dsp:nvSpPr>
      <dsp:spPr>
        <a:xfrm>
          <a:off x="3261119" y="4614885"/>
          <a:ext cx="4891680" cy="419111"/>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85DE7C-869E-49AC-ABE0-FB8BAB100691}">
      <dsp:nvSpPr>
        <dsp:cNvPr id="0" name=""/>
        <dsp:cNvSpPr/>
      </dsp:nvSpPr>
      <dsp:spPr>
        <a:xfrm>
          <a:off x="0" y="4614885"/>
          <a:ext cx="3261120" cy="41911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Conclusion</a:t>
          </a:r>
        </a:p>
      </dsp:txBody>
      <dsp:txXfrm>
        <a:off x="20459" y="4635344"/>
        <a:ext cx="3220202" cy="378193"/>
      </dsp:txXfrm>
    </dsp:sp>
    <dsp:sp modelId="{25D81031-7B16-487A-A1D4-C6B0AE5221FC}">
      <dsp:nvSpPr>
        <dsp:cNvPr id="0" name=""/>
        <dsp:cNvSpPr/>
      </dsp:nvSpPr>
      <dsp:spPr>
        <a:xfrm>
          <a:off x="3261119" y="5075908"/>
          <a:ext cx="4891680" cy="419111"/>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CAB10A-8C68-4225-ABB8-95DF26C8C899}">
      <dsp:nvSpPr>
        <dsp:cNvPr id="0" name=""/>
        <dsp:cNvSpPr/>
      </dsp:nvSpPr>
      <dsp:spPr>
        <a:xfrm>
          <a:off x="0" y="5075908"/>
          <a:ext cx="3261120" cy="41911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Future Scope</a:t>
          </a:r>
        </a:p>
      </dsp:txBody>
      <dsp:txXfrm>
        <a:off x="20459" y="5096367"/>
        <a:ext cx="3220202" cy="378193"/>
      </dsp:txXfrm>
    </dsp:sp>
    <dsp:sp modelId="{A6C4B70C-67FB-4E3A-A3D3-B4BE3579B247}">
      <dsp:nvSpPr>
        <dsp:cNvPr id="0" name=""/>
        <dsp:cNvSpPr/>
      </dsp:nvSpPr>
      <dsp:spPr>
        <a:xfrm>
          <a:off x="3261119" y="5536931"/>
          <a:ext cx="4891680" cy="419111"/>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2AAD18-A8FC-47C8-B170-99C41D127F9F}">
      <dsp:nvSpPr>
        <dsp:cNvPr id="0" name=""/>
        <dsp:cNvSpPr/>
      </dsp:nvSpPr>
      <dsp:spPr>
        <a:xfrm>
          <a:off x="0" y="5536931"/>
          <a:ext cx="3261120" cy="41911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solidFill>
                <a:schemeClr val="bg1"/>
              </a:solidFill>
            </a:rPr>
            <a:t>References</a:t>
          </a:r>
        </a:p>
      </dsp:txBody>
      <dsp:txXfrm>
        <a:off x="20459" y="5557390"/>
        <a:ext cx="3220202" cy="378193"/>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DF5989-5B03-BE4B-A56C-4E8B87BE8BE3}" type="datetimeFigureOut">
              <a:rPr lang="en-US" smtClean="0"/>
              <a:t>11/15/20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3B50E5-45FC-E849-ACB7-6F3BDEB147FE}" type="slidenum">
              <a:rPr lang="en-US" smtClean="0"/>
              <a:t>‹#›</a:t>
            </a:fld>
            <a:endParaRPr lang="en-US"/>
          </a:p>
        </p:txBody>
      </p:sp>
    </p:spTree>
    <p:extLst>
      <p:ext uri="{BB962C8B-B14F-4D97-AF65-F5344CB8AC3E}">
        <p14:creationId xmlns:p14="http://schemas.microsoft.com/office/powerpoint/2010/main" val="557408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3B50E5-45FC-E849-ACB7-6F3BDEB147FE}" type="slidenum">
              <a:rPr lang="en-US" smtClean="0"/>
              <a:t>1</a:t>
            </a:fld>
            <a:endParaRPr lang="en-US"/>
          </a:p>
        </p:txBody>
      </p:sp>
    </p:spTree>
    <p:extLst>
      <p:ext uri="{BB962C8B-B14F-4D97-AF65-F5344CB8AC3E}">
        <p14:creationId xmlns:p14="http://schemas.microsoft.com/office/powerpoint/2010/main" val="83899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0591765d5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80591765d5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2176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0591765d5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80591765d5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485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0591765d5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80591765d5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471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581b430a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581b430a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575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0591765d5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80591765d5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502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0591765d5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80591765d5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833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0591765d5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80591765d5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614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203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0591765d5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80591765d5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379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0591765d5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g80591765d5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37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0591765d5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80591765d5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4742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0591765d5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2" name="Google Shape;112;g80591765d5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648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0591765d5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80591765d5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984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0591765d5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80591765d5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135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9ac79ca3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89ac79ca3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696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74FC-9F95-4858-858A-04434065AF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D84C03-5CFB-44C7-9542-8FE0F07A55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8874277-144A-4536-83DA-5EA28F050276}"/>
              </a:ext>
            </a:extLst>
          </p:cNvPr>
          <p:cNvSpPr>
            <a:spLocks noGrp="1"/>
          </p:cNvSpPr>
          <p:nvPr>
            <p:ph type="dt" sz="half" idx="10"/>
          </p:nvPr>
        </p:nvSpPr>
        <p:spPr/>
        <p:txBody>
          <a:bodyPr/>
          <a:lstStyle/>
          <a:p>
            <a:fld id="{DB5AE074-AF2D-482F-814A-F111AF6E7B9D}" type="datetimeFigureOut">
              <a:rPr lang="en-IN" smtClean="0"/>
              <a:t>15/11/20</a:t>
            </a:fld>
            <a:endParaRPr lang="en-IN"/>
          </a:p>
        </p:txBody>
      </p:sp>
      <p:sp>
        <p:nvSpPr>
          <p:cNvPr id="5" name="Footer Placeholder 4">
            <a:extLst>
              <a:ext uri="{FF2B5EF4-FFF2-40B4-BE49-F238E27FC236}">
                <a16:creationId xmlns:a16="http://schemas.microsoft.com/office/drawing/2014/main" id="{762B4111-4E55-4EB6-A334-765DCCE335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3121C9-7FC7-4692-84F0-C452CCA3C2DF}"/>
              </a:ext>
            </a:extLst>
          </p:cNvPr>
          <p:cNvSpPr>
            <a:spLocks noGrp="1"/>
          </p:cNvSpPr>
          <p:nvPr>
            <p:ph type="sldNum" sz="quarter" idx="12"/>
          </p:nvPr>
        </p:nvSpPr>
        <p:spPr/>
        <p:txBody>
          <a:bodyPr/>
          <a:lstStyle/>
          <a:p>
            <a:fld id="{B645412F-D3CA-4B5E-97DF-D71DEC549831}" type="slidenum">
              <a:rPr lang="en-IN" smtClean="0"/>
              <a:t>‹#›</a:t>
            </a:fld>
            <a:endParaRPr lang="en-IN"/>
          </a:p>
        </p:txBody>
      </p:sp>
    </p:spTree>
    <p:extLst>
      <p:ext uri="{BB962C8B-B14F-4D97-AF65-F5344CB8AC3E}">
        <p14:creationId xmlns:p14="http://schemas.microsoft.com/office/powerpoint/2010/main" val="1534257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1EB1-77CE-401F-A6DD-CF4B580F46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73AF40-593B-44E0-97FB-D51F6C102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DE8D82-4E67-4493-B75A-207890F0031A}"/>
              </a:ext>
            </a:extLst>
          </p:cNvPr>
          <p:cNvSpPr>
            <a:spLocks noGrp="1"/>
          </p:cNvSpPr>
          <p:nvPr>
            <p:ph type="dt" sz="half" idx="10"/>
          </p:nvPr>
        </p:nvSpPr>
        <p:spPr/>
        <p:txBody>
          <a:bodyPr/>
          <a:lstStyle/>
          <a:p>
            <a:fld id="{DB5AE074-AF2D-482F-814A-F111AF6E7B9D}" type="datetimeFigureOut">
              <a:rPr lang="en-IN" smtClean="0"/>
              <a:t>15/11/20</a:t>
            </a:fld>
            <a:endParaRPr lang="en-IN"/>
          </a:p>
        </p:txBody>
      </p:sp>
      <p:sp>
        <p:nvSpPr>
          <p:cNvPr id="5" name="Footer Placeholder 4">
            <a:extLst>
              <a:ext uri="{FF2B5EF4-FFF2-40B4-BE49-F238E27FC236}">
                <a16:creationId xmlns:a16="http://schemas.microsoft.com/office/drawing/2014/main" id="{3512C41B-1679-4BB8-A325-33EFD6F89D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1AF259-CC34-4BF6-B1B5-484E6BBA8CFA}"/>
              </a:ext>
            </a:extLst>
          </p:cNvPr>
          <p:cNvSpPr>
            <a:spLocks noGrp="1"/>
          </p:cNvSpPr>
          <p:nvPr>
            <p:ph type="sldNum" sz="quarter" idx="12"/>
          </p:nvPr>
        </p:nvSpPr>
        <p:spPr/>
        <p:txBody>
          <a:bodyPr/>
          <a:lstStyle/>
          <a:p>
            <a:fld id="{B645412F-D3CA-4B5E-97DF-D71DEC549831}" type="slidenum">
              <a:rPr lang="en-IN" smtClean="0"/>
              <a:t>‹#›</a:t>
            </a:fld>
            <a:endParaRPr lang="en-IN"/>
          </a:p>
        </p:txBody>
      </p:sp>
    </p:spTree>
    <p:extLst>
      <p:ext uri="{BB962C8B-B14F-4D97-AF65-F5344CB8AC3E}">
        <p14:creationId xmlns:p14="http://schemas.microsoft.com/office/powerpoint/2010/main" val="341731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DBDA8B-93CF-4298-A89A-9D0DBF9E2A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5B3562-6701-4754-9A92-43C7DE7941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C21D9E-924A-409A-B9E8-42E92EC4F2CB}"/>
              </a:ext>
            </a:extLst>
          </p:cNvPr>
          <p:cNvSpPr>
            <a:spLocks noGrp="1"/>
          </p:cNvSpPr>
          <p:nvPr>
            <p:ph type="dt" sz="half" idx="10"/>
          </p:nvPr>
        </p:nvSpPr>
        <p:spPr/>
        <p:txBody>
          <a:bodyPr/>
          <a:lstStyle/>
          <a:p>
            <a:fld id="{DB5AE074-AF2D-482F-814A-F111AF6E7B9D}" type="datetimeFigureOut">
              <a:rPr lang="en-IN" smtClean="0"/>
              <a:t>15/11/20</a:t>
            </a:fld>
            <a:endParaRPr lang="en-IN"/>
          </a:p>
        </p:txBody>
      </p:sp>
      <p:sp>
        <p:nvSpPr>
          <p:cNvPr id="5" name="Footer Placeholder 4">
            <a:extLst>
              <a:ext uri="{FF2B5EF4-FFF2-40B4-BE49-F238E27FC236}">
                <a16:creationId xmlns:a16="http://schemas.microsoft.com/office/drawing/2014/main" id="{7B722715-0B0E-41DF-9E54-F25F42F859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68EF63-C7C9-4D64-9C15-E51C0417DD41}"/>
              </a:ext>
            </a:extLst>
          </p:cNvPr>
          <p:cNvSpPr>
            <a:spLocks noGrp="1"/>
          </p:cNvSpPr>
          <p:nvPr>
            <p:ph type="sldNum" sz="quarter" idx="12"/>
          </p:nvPr>
        </p:nvSpPr>
        <p:spPr/>
        <p:txBody>
          <a:bodyPr/>
          <a:lstStyle/>
          <a:p>
            <a:fld id="{B645412F-D3CA-4B5E-97DF-D71DEC549831}" type="slidenum">
              <a:rPr lang="en-IN" smtClean="0"/>
              <a:t>‹#›</a:t>
            </a:fld>
            <a:endParaRPr lang="en-IN"/>
          </a:p>
        </p:txBody>
      </p:sp>
    </p:spTree>
    <p:extLst>
      <p:ext uri="{BB962C8B-B14F-4D97-AF65-F5344CB8AC3E}">
        <p14:creationId xmlns:p14="http://schemas.microsoft.com/office/powerpoint/2010/main" val="429491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543145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421D-B788-4830-A9DF-D6969DC076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8DCC99-4D4A-4025-A757-B4C67B9301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4FAE9E-64A8-4AEB-8B47-ADFE36AEA209}"/>
              </a:ext>
            </a:extLst>
          </p:cNvPr>
          <p:cNvSpPr>
            <a:spLocks noGrp="1"/>
          </p:cNvSpPr>
          <p:nvPr>
            <p:ph type="dt" sz="half" idx="10"/>
          </p:nvPr>
        </p:nvSpPr>
        <p:spPr/>
        <p:txBody>
          <a:bodyPr/>
          <a:lstStyle/>
          <a:p>
            <a:fld id="{DB5AE074-AF2D-482F-814A-F111AF6E7B9D}" type="datetimeFigureOut">
              <a:rPr lang="en-IN" smtClean="0"/>
              <a:t>15/11/20</a:t>
            </a:fld>
            <a:endParaRPr lang="en-IN"/>
          </a:p>
        </p:txBody>
      </p:sp>
      <p:sp>
        <p:nvSpPr>
          <p:cNvPr id="5" name="Footer Placeholder 4">
            <a:extLst>
              <a:ext uri="{FF2B5EF4-FFF2-40B4-BE49-F238E27FC236}">
                <a16:creationId xmlns:a16="http://schemas.microsoft.com/office/drawing/2014/main" id="{3FC2BD1E-E909-4C94-9C15-81AF4F1A45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5C1A9F-6686-442E-9DF4-1B2AD4FC12F1}"/>
              </a:ext>
            </a:extLst>
          </p:cNvPr>
          <p:cNvSpPr>
            <a:spLocks noGrp="1"/>
          </p:cNvSpPr>
          <p:nvPr>
            <p:ph type="sldNum" sz="quarter" idx="12"/>
          </p:nvPr>
        </p:nvSpPr>
        <p:spPr/>
        <p:txBody>
          <a:bodyPr/>
          <a:lstStyle/>
          <a:p>
            <a:fld id="{B645412F-D3CA-4B5E-97DF-D71DEC549831}" type="slidenum">
              <a:rPr lang="en-IN" smtClean="0"/>
              <a:t>‹#›</a:t>
            </a:fld>
            <a:endParaRPr lang="en-IN"/>
          </a:p>
        </p:txBody>
      </p:sp>
    </p:spTree>
    <p:extLst>
      <p:ext uri="{BB962C8B-B14F-4D97-AF65-F5344CB8AC3E}">
        <p14:creationId xmlns:p14="http://schemas.microsoft.com/office/powerpoint/2010/main" val="4012518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7B7F-88F8-4811-9A4A-6A8CCE3FB2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F03A13-564B-4036-BFF5-2C19C7E06C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035EC7-3FF0-4E5C-A380-DDC705A762E8}"/>
              </a:ext>
            </a:extLst>
          </p:cNvPr>
          <p:cNvSpPr>
            <a:spLocks noGrp="1"/>
          </p:cNvSpPr>
          <p:nvPr>
            <p:ph type="dt" sz="half" idx="10"/>
          </p:nvPr>
        </p:nvSpPr>
        <p:spPr/>
        <p:txBody>
          <a:bodyPr/>
          <a:lstStyle/>
          <a:p>
            <a:fld id="{DB5AE074-AF2D-482F-814A-F111AF6E7B9D}" type="datetimeFigureOut">
              <a:rPr lang="en-IN" smtClean="0"/>
              <a:t>15/11/20</a:t>
            </a:fld>
            <a:endParaRPr lang="en-IN"/>
          </a:p>
        </p:txBody>
      </p:sp>
      <p:sp>
        <p:nvSpPr>
          <p:cNvPr id="5" name="Footer Placeholder 4">
            <a:extLst>
              <a:ext uri="{FF2B5EF4-FFF2-40B4-BE49-F238E27FC236}">
                <a16:creationId xmlns:a16="http://schemas.microsoft.com/office/drawing/2014/main" id="{F8E8BC02-3F4F-42C2-838D-318D2BC3E2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432D38-8B13-4D81-B017-154E890CF5C4}"/>
              </a:ext>
            </a:extLst>
          </p:cNvPr>
          <p:cNvSpPr>
            <a:spLocks noGrp="1"/>
          </p:cNvSpPr>
          <p:nvPr>
            <p:ph type="sldNum" sz="quarter" idx="12"/>
          </p:nvPr>
        </p:nvSpPr>
        <p:spPr/>
        <p:txBody>
          <a:bodyPr/>
          <a:lstStyle/>
          <a:p>
            <a:fld id="{B645412F-D3CA-4B5E-97DF-D71DEC549831}" type="slidenum">
              <a:rPr lang="en-IN" smtClean="0"/>
              <a:t>‹#›</a:t>
            </a:fld>
            <a:endParaRPr lang="en-IN"/>
          </a:p>
        </p:txBody>
      </p:sp>
    </p:spTree>
    <p:extLst>
      <p:ext uri="{BB962C8B-B14F-4D97-AF65-F5344CB8AC3E}">
        <p14:creationId xmlns:p14="http://schemas.microsoft.com/office/powerpoint/2010/main" val="1668940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E20D-8BB2-45DC-B292-46C7DDBC85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B39D81-C48A-4331-A521-F387EDFE58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971103-255D-4F0E-851D-1DE6854B8E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43E756-23D6-4DA2-803D-7AF14B75724A}"/>
              </a:ext>
            </a:extLst>
          </p:cNvPr>
          <p:cNvSpPr>
            <a:spLocks noGrp="1"/>
          </p:cNvSpPr>
          <p:nvPr>
            <p:ph type="dt" sz="half" idx="10"/>
          </p:nvPr>
        </p:nvSpPr>
        <p:spPr/>
        <p:txBody>
          <a:bodyPr/>
          <a:lstStyle/>
          <a:p>
            <a:fld id="{DB5AE074-AF2D-482F-814A-F111AF6E7B9D}" type="datetimeFigureOut">
              <a:rPr lang="en-IN" smtClean="0"/>
              <a:t>15/11/20</a:t>
            </a:fld>
            <a:endParaRPr lang="en-IN"/>
          </a:p>
        </p:txBody>
      </p:sp>
      <p:sp>
        <p:nvSpPr>
          <p:cNvPr id="6" name="Footer Placeholder 5">
            <a:extLst>
              <a:ext uri="{FF2B5EF4-FFF2-40B4-BE49-F238E27FC236}">
                <a16:creationId xmlns:a16="http://schemas.microsoft.com/office/drawing/2014/main" id="{633C0A29-5AEA-4D08-8E8C-220F923789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7D22FC-AA6E-45B2-B70D-8C559E144214}"/>
              </a:ext>
            </a:extLst>
          </p:cNvPr>
          <p:cNvSpPr>
            <a:spLocks noGrp="1"/>
          </p:cNvSpPr>
          <p:nvPr>
            <p:ph type="sldNum" sz="quarter" idx="12"/>
          </p:nvPr>
        </p:nvSpPr>
        <p:spPr/>
        <p:txBody>
          <a:bodyPr/>
          <a:lstStyle/>
          <a:p>
            <a:fld id="{B645412F-D3CA-4B5E-97DF-D71DEC549831}" type="slidenum">
              <a:rPr lang="en-IN" smtClean="0"/>
              <a:t>‹#›</a:t>
            </a:fld>
            <a:endParaRPr lang="en-IN"/>
          </a:p>
        </p:txBody>
      </p:sp>
    </p:spTree>
    <p:extLst>
      <p:ext uri="{BB962C8B-B14F-4D97-AF65-F5344CB8AC3E}">
        <p14:creationId xmlns:p14="http://schemas.microsoft.com/office/powerpoint/2010/main" val="3384993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913F-6387-4186-898D-9BBF3507AD0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336859-A7B9-42A2-BA3D-A51F5117D8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342785-A7E2-45FE-A8E5-5E1E2108F1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690AF8A-643F-4337-8071-0379462FE4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7EE2B6-4DC0-40FE-86C1-2FA80DB659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1784A58-BD0A-422B-AA89-EA0100B09D60}"/>
              </a:ext>
            </a:extLst>
          </p:cNvPr>
          <p:cNvSpPr>
            <a:spLocks noGrp="1"/>
          </p:cNvSpPr>
          <p:nvPr>
            <p:ph type="dt" sz="half" idx="10"/>
          </p:nvPr>
        </p:nvSpPr>
        <p:spPr/>
        <p:txBody>
          <a:bodyPr/>
          <a:lstStyle/>
          <a:p>
            <a:fld id="{DB5AE074-AF2D-482F-814A-F111AF6E7B9D}" type="datetimeFigureOut">
              <a:rPr lang="en-IN" smtClean="0"/>
              <a:t>15/11/20</a:t>
            </a:fld>
            <a:endParaRPr lang="en-IN"/>
          </a:p>
        </p:txBody>
      </p:sp>
      <p:sp>
        <p:nvSpPr>
          <p:cNvPr id="8" name="Footer Placeholder 7">
            <a:extLst>
              <a:ext uri="{FF2B5EF4-FFF2-40B4-BE49-F238E27FC236}">
                <a16:creationId xmlns:a16="http://schemas.microsoft.com/office/drawing/2014/main" id="{9577DD35-FACF-43EE-9DD2-6E05CC2F0C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E5820A-7FCC-48F4-AE89-D066B1005D38}"/>
              </a:ext>
            </a:extLst>
          </p:cNvPr>
          <p:cNvSpPr>
            <a:spLocks noGrp="1"/>
          </p:cNvSpPr>
          <p:nvPr>
            <p:ph type="sldNum" sz="quarter" idx="12"/>
          </p:nvPr>
        </p:nvSpPr>
        <p:spPr/>
        <p:txBody>
          <a:bodyPr/>
          <a:lstStyle/>
          <a:p>
            <a:fld id="{B645412F-D3CA-4B5E-97DF-D71DEC549831}" type="slidenum">
              <a:rPr lang="en-IN" smtClean="0"/>
              <a:t>‹#›</a:t>
            </a:fld>
            <a:endParaRPr lang="en-IN"/>
          </a:p>
        </p:txBody>
      </p:sp>
    </p:spTree>
    <p:extLst>
      <p:ext uri="{BB962C8B-B14F-4D97-AF65-F5344CB8AC3E}">
        <p14:creationId xmlns:p14="http://schemas.microsoft.com/office/powerpoint/2010/main" val="1211101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4F0F-FC5F-4005-B16F-625A085DE1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BB64EB-B7CD-49A9-9284-10314C4F371E}"/>
              </a:ext>
            </a:extLst>
          </p:cNvPr>
          <p:cNvSpPr>
            <a:spLocks noGrp="1"/>
          </p:cNvSpPr>
          <p:nvPr>
            <p:ph type="dt" sz="half" idx="10"/>
          </p:nvPr>
        </p:nvSpPr>
        <p:spPr/>
        <p:txBody>
          <a:bodyPr/>
          <a:lstStyle/>
          <a:p>
            <a:fld id="{DB5AE074-AF2D-482F-814A-F111AF6E7B9D}" type="datetimeFigureOut">
              <a:rPr lang="en-IN" smtClean="0"/>
              <a:t>15/11/20</a:t>
            </a:fld>
            <a:endParaRPr lang="en-IN"/>
          </a:p>
        </p:txBody>
      </p:sp>
      <p:sp>
        <p:nvSpPr>
          <p:cNvPr id="4" name="Footer Placeholder 3">
            <a:extLst>
              <a:ext uri="{FF2B5EF4-FFF2-40B4-BE49-F238E27FC236}">
                <a16:creationId xmlns:a16="http://schemas.microsoft.com/office/drawing/2014/main" id="{4C129C16-2669-496D-8ABF-0E6FA72581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30C73D5-8657-4CE7-8384-87B3AFD92479}"/>
              </a:ext>
            </a:extLst>
          </p:cNvPr>
          <p:cNvSpPr>
            <a:spLocks noGrp="1"/>
          </p:cNvSpPr>
          <p:nvPr>
            <p:ph type="sldNum" sz="quarter" idx="12"/>
          </p:nvPr>
        </p:nvSpPr>
        <p:spPr/>
        <p:txBody>
          <a:bodyPr/>
          <a:lstStyle/>
          <a:p>
            <a:fld id="{B645412F-D3CA-4B5E-97DF-D71DEC549831}" type="slidenum">
              <a:rPr lang="en-IN" smtClean="0"/>
              <a:t>‹#›</a:t>
            </a:fld>
            <a:endParaRPr lang="en-IN"/>
          </a:p>
        </p:txBody>
      </p:sp>
    </p:spTree>
    <p:extLst>
      <p:ext uri="{BB962C8B-B14F-4D97-AF65-F5344CB8AC3E}">
        <p14:creationId xmlns:p14="http://schemas.microsoft.com/office/powerpoint/2010/main" val="28838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E84B84-AA59-4875-A094-C939E5DF8BDC}"/>
              </a:ext>
            </a:extLst>
          </p:cNvPr>
          <p:cNvSpPr>
            <a:spLocks noGrp="1"/>
          </p:cNvSpPr>
          <p:nvPr>
            <p:ph type="dt" sz="half" idx="10"/>
          </p:nvPr>
        </p:nvSpPr>
        <p:spPr/>
        <p:txBody>
          <a:bodyPr/>
          <a:lstStyle/>
          <a:p>
            <a:fld id="{DB5AE074-AF2D-482F-814A-F111AF6E7B9D}" type="datetimeFigureOut">
              <a:rPr lang="en-IN" smtClean="0"/>
              <a:t>15/11/20</a:t>
            </a:fld>
            <a:endParaRPr lang="en-IN"/>
          </a:p>
        </p:txBody>
      </p:sp>
      <p:sp>
        <p:nvSpPr>
          <p:cNvPr id="3" name="Footer Placeholder 2">
            <a:extLst>
              <a:ext uri="{FF2B5EF4-FFF2-40B4-BE49-F238E27FC236}">
                <a16:creationId xmlns:a16="http://schemas.microsoft.com/office/drawing/2014/main" id="{524BE975-1D1F-4614-8437-F0E39905329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FDBA9C-3060-4ED0-B1B9-B3DFF81CA963}"/>
              </a:ext>
            </a:extLst>
          </p:cNvPr>
          <p:cNvSpPr>
            <a:spLocks noGrp="1"/>
          </p:cNvSpPr>
          <p:nvPr>
            <p:ph type="sldNum" sz="quarter" idx="12"/>
          </p:nvPr>
        </p:nvSpPr>
        <p:spPr/>
        <p:txBody>
          <a:bodyPr/>
          <a:lstStyle/>
          <a:p>
            <a:fld id="{B645412F-D3CA-4B5E-97DF-D71DEC549831}" type="slidenum">
              <a:rPr lang="en-IN" smtClean="0"/>
              <a:t>‹#›</a:t>
            </a:fld>
            <a:endParaRPr lang="en-IN"/>
          </a:p>
        </p:txBody>
      </p:sp>
    </p:spTree>
    <p:extLst>
      <p:ext uri="{BB962C8B-B14F-4D97-AF65-F5344CB8AC3E}">
        <p14:creationId xmlns:p14="http://schemas.microsoft.com/office/powerpoint/2010/main" val="3811728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281C-CF4B-4CFF-970C-C852C22F0B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32DE38F-045F-4C9A-99B9-C8F6CA877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0EBA5DE-3324-4307-8F24-258E8410A6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B5667-5767-49F9-BCB5-30F8AA6949CF}"/>
              </a:ext>
            </a:extLst>
          </p:cNvPr>
          <p:cNvSpPr>
            <a:spLocks noGrp="1"/>
          </p:cNvSpPr>
          <p:nvPr>
            <p:ph type="dt" sz="half" idx="10"/>
          </p:nvPr>
        </p:nvSpPr>
        <p:spPr/>
        <p:txBody>
          <a:bodyPr/>
          <a:lstStyle/>
          <a:p>
            <a:fld id="{DB5AE074-AF2D-482F-814A-F111AF6E7B9D}" type="datetimeFigureOut">
              <a:rPr lang="en-IN" smtClean="0"/>
              <a:t>15/11/20</a:t>
            </a:fld>
            <a:endParaRPr lang="en-IN"/>
          </a:p>
        </p:txBody>
      </p:sp>
      <p:sp>
        <p:nvSpPr>
          <p:cNvPr id="6" name="Footer Placeholder 5">
            <a:extLst>
              <a:ext uri="{FF2B5EF4-FFF2-40B4-BE49-F238E27FC236}">
                <a16:creationId xmlns:a16="http://schemas.microsoft.com/office/drawing/2014/main" id="{2606C96F-CB90-43C6-8ABF-D2E31EB3CE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EEF377-B026-4D89-8B56-C24957EAB464}"/>
              </a:ext>
            </a:extLst>
          </p:cNvPr>
          <p:cNvSpPr>
            <a:spLocks noGrp="1"/>
          </p:cNvSpPr>
          <p:nvPr>
            <p:ph type="sldNum" sz="quarter" idx="12"/>
          </p:nvPr>
        </p:nvSpPr>
        <p:spPr/>
        <p:txBody>
          <a:bodyPr/>
          <a:lstStyle/>
          <a:p>
            <a:fld id="{B645412F-D3CA-4B5E-97DF-D71DEC549831}" type="slidenum">
              <a:rPr lang="en-IN" smtClean="0"/>
              <a:t>‹#›</a:t>
            </a:fld>
            <a:endParaRPr lang="en-IN"/>
          </a:p>
        </p:txBody>
      </p:sp>
    </p:spTree>
    <p:extLst>
      <p:ext uri="{BB962C8B-B14F-4D97-AF65-F5344CB8AC3E}">
        <p14:creationId xmlns:p14="http://schemas.microsoft.com/office/powerpoint/2010/main" val="3188980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F81A-61AA-49F9-B119-B2729CE40A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823C6F-37B2-4F76-840F-BC3011A820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A15A3D-214C-4636-88B1-F142501CC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5CACF-95EF-411B-B057-4F69CECD33BD}"/>
              </a:ext>
            </a:extLst>
          </p:cNvPr>
          <p:cNvSpPr>
            <a:spLocks noGrp="1"/>
          </p:cNvSpPr>
          <p:nvPr>
            <p:ph type="dt" sz="half" idx="10"/>
          </p:nvPr>
        </p:nvSpPr>
        <p:spPr/>
        <p:txBody>
          <a:bodyPr/>
          <a:lstStyle/>
          <a:p>
            <a:fld id="{DB5AE074-AF2D-482F-814A-F111AF6E7B9D}" type="datetimeFigureOut">
              <a:rPr lang="en-IN" smtClean="0"/>
              <a:t>15/11/20</a:t>
            </a:fld>
            <a:endParaRPr lang="en-IN"/>
          </a:p>
        </p:txBody>
      </p:sp>
      <p:sp>
        <p:nvSpPr>
          <p:cNvPr id="6" name="Footer Placeholder 5">
            <a:extLst>
              <a:ext uri="{FF2B5EF4-FFF2-40B4-BE49-F238E27FC236}">
                <a16:creationId xmlns:a16="http://schemas.microsoft.com/office/drawing/2014/main" id="{ED6FC08D-50E9-41B6-8392-4DD9CDA25C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AAD133-2D9F-4511-8EAD-8AA1D57BAE7E}"/>
              </a:ext>
            </a:extLst>
          </p:cNvPr>
          <p:cNvSpPr>
            <a:spLocks noGrp="1"/>
          </p:cNvSpPr>
          <p:nvPr>
            <p:ph type="sldNum" sz="quarter" idx="12"/>
          </p:nvPr>
        </p:nvSpPr>
        <p:spPr/>
        <p:txBody>
          <a:bodyPr/>
          <a:lstStyle/>
          <a:p>
            <a:fld id="{B645412F-D3CA-4B5E-97DF-D71DEC549831}" type="slidenum">
              <a:rPr lang="en-IN" smtClean="0"/>
              <a:t>‹#›</a:t>
            </a:fld>
            <a:endParaRPr lang="en-IN"/>
          </a:p>
        </p:txBody>
      </p:sp>
    </p:spTree>
    <p:extLst>
      <p:ext uri="{BB962C8B-B14F-4D97-AF65-F5344CB8AC3E}">
        <p14:creationId xmlns:p14="http://schemas.microsoft.com/office/powerpoint/2010/main" val="302973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77000D-FBED-4BDE-BC81-28F17FA9D0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63430D-772F-4177-8BF5-B0C41B0EAB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1A1021-D98F-408C-AC98-352FC1BDA7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AE074-AF2D-482F-814A-F111AF6E7B9D}" type="datetimeFigureOut">
              <a:rPr lang="en-IN" smtClean="0"/>
              <a:t>15/11/20</a:t>
            </a:fld>
            <a:endParaRPr lang="en-IN"/>
          </a:p>
        </p:txBody>
      </p:sp>
      <p:sp>
        <p:nvSpPr>
          <p:cNvPr id="5" name="Footer Placeholder 4">
            <a:extLst>
              <a:ext uri="{FF2B5EF4-FFF2-40B4-BE49-F238E27FC236}">
                <a16:creationId xmlns:a16="http://schemas.microsoft.com/office/drawing/2014/main" id="{2FFCCB15-515D-4201-999F-16A8DB732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4D5AB5-644E-4005-8F03-F5E51770CB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5412F-D3CA-4B5E-97DF-D71DEC549831}" type="slidenum">
              <a:rPr lang="en-IN" smtClean="0"/>
              <a:t>‹#›</a:t>
            </a:fld>
            <a:endParaRPr lang="en-IN"/>
          </a:p>
        </p:txBody>
      </p:sp>
    </p:spTree>
    <p:extLst>
      <p:ext uri="{BB962C8B-B14F-4D97-AF65-F5344CB8AC3E}">
        <p14:creationId xmlns:p14="http://schemas.microsoft.com/office/powerpoint/2010/main" val="317014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jpe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8" Type="http://schemas.openxmlformats.org/officeDocument/2006/relationships/hyperlink" Target="https://developer.apple.com/av-foundation/" TargetMode="External"/><Relationship Id="rId13" Type="http://schemas.openxmlformats.org/officeDocument/2006/relationships/hyperlink" Target="https://github.com/devMadrit/MKYoutubeMp3Downloader" TargetMode="External"/><Relationship Id="rId3" Type="http://schemas.openxmlformats.org/officeDocument/2006/relationships/hyperlink" Target="https://www.vectorstock.com/royalty-free-vector/liquid-background-best-music-player-ui-ux-gui-vector-25958868" TargetMode="External"/><Relationship Id="rId7" Type="http://schemas.openxmlformats.org/officeDocument/2006/relationships/hyperlink" Target="https://www.flaticon.com/" TargetMode="External"/><Relationship Id="rId12" Type="http://schemas.openxmlformats.org/officeDocument/2006/relationships/hyperlink" Target="https://mobikul.com/play-audio-file-save-document-directory-ios-swif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app.moqups.com/o6BDLvhuem/edit/page/a88be41aa" TargetMode="External"/><Relationship Id="rId11" Type="http://schemas.openxmlformats.org/officeDocument/2006/relationships/hyperlink" Target="https://github.com/bpolat/Music-Player/blob/master/Music%20Player/PlayerViewController.swift" TargetMode="External"/><Relationship Id="rId5" Type="http://schemas.openxmlformats.org/officeDocument/2006/relationships/hyperlink" Target="https://dribbble.com/shots/6719410-Music-Player-App-Concept" TargetMode="External"/><Relationship Id="rId10" Type="http://schemas.openxmlformats.org/officeDocument/2006/relationships/hyperlink" Target="https://developer.apple.com/documentation/avfoundation" TargetMode="External"/><Relationship Id="rId4" Type="http://schemas.openxmlformats.org/officeDocument/2006/relationships/hyperlink" Target="https://dribbble.com/shots/9977109-CCA-App-Splash-Screen-Video-Player" TargetMode="External"/><Relationship Id="rId9" Type="http://schemas.openxmlformats.org/officeDocument/2006/relationships/hyperlink" Target="https://developer.apple.com/library/archive/samplecode/AVFoundationSimplePlayer-iOS/Introduction/Intro.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file:////var/folders/qx/630nmh3d0sn77bh73y6m9l4c0000gn/T/com.microsoft.Word/WebArchiveCopyPasteTempFiles/page1image5253958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file:////var/folders/qx/630nmh3d0sn77bh73y6m9l4c0000gn/T/com.microsoft.Word/WebArchiveCopyPasteTempFiles/page3image52561328" TargetMode="External"/><Relationship Id="rId5" Type="http://schemas.openxmlformats.org/officeDocument/2006/relationships/image" Target="../media/image9.jpeg"/><Relationship Id="rId4" Type="http://schemas.openxmlformats.org/officeDocument/2006/relationships/image" Target="file:////var/folders/qx/630nmh3d0sn77bh73y6m9l4c0000gn/T/com.microsoft.Word/WebArchiveCopyPasteTempFiles/page2image5260574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5000"/>
            <a:extLst>
              <a:ext uri="{BEBA8EAE-BF5A-486C-A8C5-ECC9F3942E4B}">
                <a14:imgProps xmlns:a14="http://schemas.microsoft.com/office/drawing/2010/main">
                  <a14:imgLayer r:embed="rId4">
                    <a14:imgEffect>
                      <a14:sharpenSoften amount="-68000"/>
                    </a14:imgEffect>
                    <a14:imgEffect>
                      <a14:colorTemperature colorTemp="5779"/>
                    </a14:imgEffect>
                    <a14:imgEffect>
                      <a14:brightnessContrast contrast="24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D3B2-91F4-40E0-A2FF-FA64E59FC567}"/>
              </a:ext>
            </a:extLst>
          </p:cNvPr>
          <p:cNvSpPr>
            <a:spLocks noGrp="1"/>
          </p:cNvSpPr>
          <p:nvPr>
            <p:ph type="ctrTitle"/>
          </p:nvPr>
        </p:nvSpPr>
        <p:spPr>
          <a:xfrm>
            <a:off x="3581400" y="855412"/>
            <a:ext cx="4626430" cy="492179"/>
          </a:xfrm>
        </p:spPr>
        <p:txBody>
          <a:bodyPr vert="horz" lIns="91440" tIns="45720" rIns="91440" bIns="45720" rtlCol="0">
            <a:noAutofit/>
          </a:bodyPr>
          <a:lstStyle/>
          <a:p>
            <a:pPr>
              <a:spcBef>
                <a:spcPts val="1000"/>
              </a:spcBef>
              <a:buFont typeface="Arial" panose="020B0604020202020204" pitchFamily="34" charset="0"/>
            </a:pPr>
            <a:br>
              <a:rPr lang="en-IN" sz="3000" b="1" dirty="0">
                <a:latin typeface="+mn-lt"/>
                <a:ea typeface="+mn-ea"/>
                <a:cs typeface="+mn-cs"/>
              </a:rPr>
            </a:br>
            <a:r>
              <a:rPr lang="en-IN" sz="3000" b="1" dirty="0">
                <a:latin typeface="+mn-lt"/>
                <a:ea typeface="+mn-ea"/>
                <a:cs typeface="+mn-cs"/>
              </a:rPr>
              <a:t> </a:t>
            </a:r>
            <a:br>
              <a:rPr lang="en-IN" sz="3000" b="1" dirty="0">
                <a:latin typeface="+mn-lt"/>
                <a:ea typeface="+mn-ea"/>
                <a:cs typeface="+mn-cs"/>
              </a:rPr>
            </a:br>
            <a:r>
              <a:rPr lang="en-IN" b="1">
                <a:solidFill>
                  <a:schemeClr val="tx1">
                    <a:lumMod val="95000"/>
                    <a:lumOff val="5000"/>
                  </a:schemeClr>
                </a:solidFill>
                <a:latin typeface="Times New Roman" panose="02020603050405020304" pitchFamily="18" charset="0"/>
                <a:ea typeface="+mn-ea"/>
                <a:cs typeface="Times New Roman" panose="02020603050405020304" pitchFamily="18" charset="0"/>
              </a:rPr>
              <a:t>HARPER</a:t>
            </a:r>
          </a:p>
        </p:txBody>
      </p:sp>
      <p:sp>
        <p:nvSpPr>
          <p:cNvPr id="3" name="Subtitle 2">
            <a:extLst>
              <a:ext uri="{FF2B5EF4-FFF2-40B4-BE49-F238E27FC236}">
                <a16:creationId xmlns:a16="http://schemas.microsoft.com/office/drawing/2014/main" id="{1EE332DD-E23F-451B-A609-30B86CF8CA88}"/>
              </a:ext>
            </a:extLst>
          </p:cNvPr>
          <p:cNvSpPr>
            <a:spLocks noGrp="1"/>
          </p:cNvSpPr>
          <p:nvPr>
            <p:ph type="subTitle" idx="1"/>
          </p:nvPr>
        </p:nvSpPr>
        <p:spPr>
          <a:xfrm>
            <a:off x="900568" y="1660857"/>
            <a:ext cx="9243667" cy="620717"/>
          </a:xfrm>
        </p:spPr>
        <p:txBody>
          <a:bodyPr>
            <a:noAutofit/>
          </a:bodyPr>
          <a:lstStyle/>
          <a:p>
            <a:r>
              <a:rPr lang="en-IN" sz="3600" b="1">
                <a:solidFill>
                  <a:schemeClr val="tx1">
                    <a:lumMod val="95000"/>
                    <a:lumOff val="5000"/>
                  </a:schemeClr>
                </a:solidFill>
                <a:latin typeface="Times New Roman" panose="02020603050405020304" pitchFamily="18" charset="0"/>
                <a:cs typeface="Times New Roman" panose="02020603050405020304" pitchFamily="18" charset="0"/>
              </a:rPr>
              <a:t>Design Thinking Innovation (ECSE235)</a:t>
            </a:r>
          </a:p>
        </p:txBody>
      </p:sp>
      <p:pic>
        <p:nvPicPr>
          <p:cNvPr id="5" name="Picture 4" descr="A close up of a sign&#10;&#10;Description automatically generated">
            <a:extLst>
              <a:ext uri="{FF2B5EF4-FFF2-40B4-BE49-F238E27FC236}">
                <a16:creationId xmlns:a16="http://schemas.microsoft.com/office/drawing/2014/main" id="{5B2AAB6D-55AF-4227-963F-7D9201460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4235" y="488156"/>
            <a:ext cx="1470823" cy="1718870"/>
          </a:xfrm>
          <a:prstGeom prst="rect">
            <a:avLst/>
          </a:prstGeom>
        </p:spPr>
      </p:pic>
      <p:sp>
        <p:nvSpPr>
          <p:cNvPr id="7" name="TextBox 6">
            <a:extLst>
              <a:ext uri="{FF2B5EF4-FFF2-40B4-BE49-F238E27FC236}">
                <a16:creationId xmlns:a16="http://schemas.microsoft.com/office/drawing/2014/main" id="{CFAE84FF-8F4D-4ECB-941A-61AC2335D3F0}"/>
              </a:ext>
            </a:extLst>
          </p:cNvPr>
          <p:cNvSpPr txBox="1"/>
          <p:nvPr/>
        </p:nvSpPr>
        <p:spPr>
          <a:xfrm>
            <a:off x="124918" y="5009214"/>
            <a:ext cx="2368446" cy="165576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48438900-9295-4C04-BB01-F33BD1101C2A}"/>
              </a:ext>
            </a:extLst>
          </p:cNvPr>
          <p:cNvSpPr txBox="1"/>
          <p:nvPr/>
        </p:nvSpPr>
        <p:spPr>
          <a:xfrm>
            <a:off x="2692986" y="4300093"/>
            <a:ext cx="6806028" cy="1846659"/>
          </a:xfrm>
          <a:prstGeom prst="rect">
            <a:avLst/>
          </a:prstGeom>
          <a:noFill/>
        </p:spPr>
        <p:txBody>
          <a:bodyPr wrap="square" rtlCol="0">
            <a:spAutoFit/>
          </a:bodyPr>
          <a:lstStyle/>
          <a:p>
            <a:pPr algn="ctr"/>
            <a:r>
              <a:rPr lang="en-IN" sz="2400" b="1">
                <a:solidFill>
                  <a:schemeClr val="tx1">
                    <a:lumMod val="95000"/>
                    <a:lumOff val="5000"/>
                  </a:schemeClr>
                </a:solidFill>
                <a:latin typeface="Times New Roman" panose="02020603050405020304" pitchFamily="18" charset="0"/>
                <a:cs typeface="Times New Roman" panose="02020603050405020304" pitchFamily="18" charset="0"/>
              </a:rPr>
              <a:t>Submitted By:</a:t>
            </a:r>
          </a:p>
          <a:p>
            <a:pPr algn="ctr"/>
            <a:r>
              <a:rPr lang="en-US" sz="2400" b="1">
                <a:latin typeface="Times New Roman" panose="02020603050405020304" pitchFamily="18" charset="0"/>
                <a:cs typeface="Times New Roman" panose="02020603050405020304" pitchFamily="18" charset="0"/>
              </a:rPr>
              <a:t>Pranjal Bhardwaj 			(E19CSE432)</a:t>
            </a:r>
            <a:endParaRPr lang="en-IN" sz="2400" b="1">
              <a:latin typeface="Times New Roman" panose="02020603050405020304" pitchFamily="18" charset="0"/>
              <a:cs typeface="Times New Roman" panose="02020603050405020304" pitchFamily="18" charset="0"/>
            </a:endParaRPr>
          </a:p>
          <a:p>
            <a:pPr algn="ctr"/>
            <a:r>
              <a:rPr lang="en-US" sz="2400" b="1">
                <a:latin typeface="Times New Roman" panose="02020603050405020304" pitchFamily="18" charset="0"/>
                <a:cs typeface="Times New Roman" panose="02020603050405020304" pitchFamily="18" charset="0"/>
              </a:rPr>
              <a:t>Atindra Shekhar	 		(E19CSE187)</a:t>
            </a:r>
            <a:endParaRPr lang="en-IN" sz="2400" b="1">
              <a:latin typeface="Times New Roman" panose="02020603050405020304" pitchFamily="18" charset="0"/>
              <a:cs typeface="Times New Roman" panose="02020603050405020304" pitchFamily="18" charset="0"/>
            </a:endParaRPr>
          </a:p>
          <a:p>
            <a:pPr algn="ctr"/>
            <a:r>
              <a:rPr lang="en-US" sz="2400" b="1">
                <a:latin typeface="Times New Roman" panose="02020603050405020304" pitchFamily="18" charset="0"/>
                <a:cs typeface="Times New Roman" panose="02020603050405020304" pitchFamily="18" charset="0"/>
              </a:rPr>
              <a:t>Sadhil Chhabra 			(E19CSE299)</a:t>
            </a:r>
            <a:endParaRPr lang="en-IN" sz="2400" b="1">
              <a:latin typeface="Times New Roman" panose="02020603050405020304" pitchFamily="18" charset="0"/>
              <a:cs typeface="Times New Roman" panose="02020603050405020304" pitchFamily="18" charset="0"/>
            </a:endParaRPr>
          </a:p>
          <a:p>
            <a:endParaRPr lang="en-IN" dirty="0"/>
          </a:p>
        </p:txBody>
      </p:sp>
      <p:sp>
        <p:nvSpPr>
          <p:cNvPr id="10" name="Rectangle 9">
            <a:extLst>
              <a:ext uri="{FF2B5EF4-FFF2-40B4-BE49-F238E27FC236}">
                <a16:creationId xmlns:a16="http://schemas.microsoft.com/office/drawing/2014/main" id="{3336B26E-92F7-4332-A97C-798E91C3ABA9}"/>
              </a:ext>
            </a:extLst>
          </p:cNvPr>
          <p:cNvSpPr/>
          <p:nvPr/>
        </p:nvSpPr>
        <p:spPr>
          <a:xfrm>
            <a:off x="3581400" y="2612100"/>
            <a:ext cx="5218754" cy="424732"/>
          </a:xfrm>
          <a:prstGeom prst="rect">
            <a:avLst/>
          </a:prstGeom>
        </p:spPr>
        <p:txBody>
          <a:bodyPr vert="horz" lIns="91440" tIns="45720" rIns="91440" bIns="45720" rtlCol="0">
            <a:noAutofit/>
          </a:bodyPr>
          <a:lstStyle/>
          <a:p>
            <a:pPr algn="ctr">
              <a:lnSpc>
                <a:spcPct val="90000"/>
              </a:lnSpc>
              <a:spcBef>
                <a:spcPts val="1000"/>
              </a:spcBef>
            </a:pPr>
            <a:r>
              <a:rPr lang="en-US" sz="3200" b="1">
                <a:solidFill>
                  <a:schemeClr val="tx1">
                    <a:lumMod val="95000"/>
                    <a:lumOff val="5000"/>
                  </a:schemeClr>
                </a:solidFill>
                <a:latin typeface="Times New Roman" panose="02020603050405020304" pitchFamily="18" charset="0"/>
                <a:cs typeface="Times New Roman" panose="02020603050405020304" pitchFamily="18" charset="0"/>
              </a:rPr>
              <a:t>Block OverFlow (EB – 09)</a:t>
            </a:r>
            <a:endParaRPr lang="en-IN" sz="3200" b="1">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A9BC73C-1340-6540-8DF7-40B94901473C}"/>
              </a:ext>
            </a:extLst>
          </p:cNvPr>
          <p:cNvSpPr txBox="1"/>
          <p:nvPr/>
        </p:nvSpPr>
        <p:spPr>
          <a:xfrm>
            <a:off x="4117049" y="3429000"/>
            <a:ext cx="4386943" cy="461665"/>
          </a:xfrm>
          <a:prstGeom prst="rect">
            <a:avLst/>
          </a:prstGeom>
          <a:noFill/>
        </p:spPr>
        <p:txBody>
          <a:bodyPr wrap="square" rtlCol="0">
            <a:spAutoFit/>
          </a:bodyPr>
          <a:lstStyle/>
          <a:p>
            <a:r>
              <a:rPr lang="en-US" sz="2400" b="1">
                <a:solidFill>
                  <a:schemeClr val="tx1">
                    <a:lumMod val="95000"/>
                    <a:lumOff val="5000"/>
                  </a:schemeClr>
                </a:solidFill>
                <a:latin typeface="Times New Roman" panose="02020603050405020304" pitchFamily="18" charset="0"/>
                <a:cs typeface="Times New Roman" panose="02020603050405020304" pitchFamily="18" charset="0"/>
              </a:rPr>
              <a:t>Mentor Name: Dr. Manjit Kaur</a:t>
            </a:r>
          </a:p>
        </p:txBody>
      </p:sp>
    </p:spTree>
    <p:extLst>
      <p:ext uri="{BB962C8B-B14F-4D97-AF65-F5344CB8AC3E}">
        <p14:creationId xmlns:p14="http://schemas.microsoft.com/office/powerpoint/2010/main" val="874954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24"/>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500" b="1">
                <a:solidFill>
                  <a:schemeClr val="lt1"/>
                </a:solidFill>
                <a:latin typeface="Times New Roman"/>
                <a:ea typeface="Times New Roman"/>
                <a:cs typeface="Times New Roman"/>
                <a:sym typeface="Times New Roman"/>
              </a:rPr>
              <a:t>TOOLS AND TECHNOLOGY</a:t>
            </a:r>
            <a:endParaRPr sz="4900">
              <a:latin typeface="Times New Roman"/>
              <a:ea typeface="Times New Roman"/>
              <a:cs typeface="Times New Roman"/>
              <a:sym typeface="Times New Roman"/>
            </a:endParaRPr>
          </a:p>
        </p:txBody>
      </p:sp>
      <p:sp>
        <p:nvSpPr>
          <p:cNvPr id="152" name="Google Shape;152;p24"/>
          <p:cNvSpPr txBox="1">
            <a:spLocks noGrp="1"/>
          </p:cNvSpPr>
          <p:nvPr>
            <p:ph type="body" idx="1"/>
          </p:nvPr>
        </p:nvSpPr>
        <p:spPr>
          <a:xfrm>
            <a:off x="273225" y="800700"/>
            <a:ext cx="11598600" cy="583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a:p>
          <a:p>
            <a:pPr marL="0" lvl="0" indent="0" algn="l" rtl="0">
              <a:lnSpc>
                <a:spcPct val="90000"/>
              </a:lnSpc>
              <a:spcBef>
                <a:spcPts val="2100"/>
              </a:spcBef>
              <a:spcAft>
                <a:spcPts val="2100"/>
              </a:spcAft>
              <a:buNone/>
            </a:pPr>
            <a:endParaRPr/>
          </a:p>
        </p:txBody>
      </p:sp>
      <p:pic>
        <p:nvPicPr>
          <p:cNvPr id="153" name="Google Shape;153;p24"/>
          <p:cNvPicPr preferRelativeResize="0"/>
          <p:nvPr/>
        </p:nvPicPr>
        <p:blipFill>
          <a:blip r:embed="rId3">
            <a:alphaModFix/>
          </a:blip>
          <a:stretch>
            <a:fillRect/>
          </a:stretch>
        </p:blipFill>
        <p:spPr>
          <a:xfrm>
            <a:off x="4602303" y="939488"/>
            <a:ext cx="2596329" cy="26471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A picture containing tool, blue&#10;&#10;Description automatically generated">
            <a:extLst>
              <a:ext uri="{FF2B5EF4-FFF2-40B4-BE49-F238E27FC236}">
                <a16:creationId xmlns:a16="http://schemas.microsoft.com/office/drawing/2014/main" id="{1F7EDD1E-93BB-054A-A2F7-2FD12E31C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652" y="939487"/>
            <a:ext cx="2647129" cy="26471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descr="Icon&#10;&#10;Description automatically generated">
            <a:extLst>
              <a:ext uri="{FF2B5EF4-FFF2-40B4-BE49-F238E27FC236}">
                <a16:creationId xmlns:a16="http://schemas.microsoft.com/office/drawing/2014/main" id="{A75E0B37-C211-B746-AD72-8935BC4909B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85000"/>
                    </a14:imgEffect>
                  </a14:imgLayer>
                </a14:imgProps>
              </a:ext>
              <a:ext uri="{28A0092B-C50C-407E-A947-70E740481C1C}">
                <a14:useLocalDpi xmlns:a14="http://schemas.microsoft.com/office/drawing/2010/main" val="0"/>
              </a:ext>
            </a:extLst>
          </a:blip>
          <a:stretch>
            <a:fillRect/>
          </a:stretch>
        </p:blipFill>
        <p:spPr>
          <a:xfrm>
            <a:off x="8202912" y="922373"/>
            <a:ext cx="2664634" cy="26471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descr="Logo, icon, company name&#10;&#10;Description automatically generated">
            <a:extLst>
              <a:ext uri="{FF2B5EF4-FFF2-40B4-BE49-F238E27FC236}">
                <a16:creationId xmlns:a16="http://schemas.microsoft.com/office/drawing/2014/main" id="{97FB7026-8AD2-6B4C-9836-86156F588D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651" y="3906524"/>
            <a:ext cx="2647129" cy="27327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Picture 11" descr="Logo, company name&#10;&#10;Description automatically generated">
            <a:extLst>
              <a:ext uri="{FF2B5EF4-FFF2-40B4-BE49-F238E27FC236}">
                <a16:creationId xmlns:a16="http://schemas.microsoft.com/office/drawing/2014/main" id="{14FF87B7-8682-F44A-AC15-B6091A33003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9817" t="3050" r="18619"/>
          <a:stretch/>
        </p:blipFill>
        <p:spPr>
          <a:xfrm>
            <a:off x="4619809" y="3906524"/>
            <a:ext cx="2596329" cy="27327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descr="Icon&#10;&#10;Description automatically generated">
            <a:extLst>
              <a:ext uri="{FF2B5EF4-FFF2-40B4-BE49-F238E27FC236}">
                <a16:creationId xmlns:a16="http://schemas.microsoft.com/office/drawing/2014/main" id="{AE05A2D5-F7E7-644F-99A5-C8415EAC2E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0417" y="3906524"/>
            <a:ext cx="2647129" cy="27327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2692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fade">
                                      <p:cBhvr>
                                        <p:cTn id="11" dur="500"/>
                                        <p:tgtEl>
                                          <p:spTgt spid="1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25"/>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500" b="1">
                <a:solidFill>
                  <a:schemeClr val="lt1"/>
                </a:solidFill>
                <a:latin typeface="Times New Roman"/>
                <a:ea typeface="Times New Roman"/>
                <a:cs typeface="Times New Roman"/>
                <a:sym typeface="Times New Roman"/>
              </a:rPr>
              <a:t>SYSTEM / USER REQUIREMENTS</a:t>
            </a:r>
            <a:endParaRPr sz="4900">
              <a:latin typeface="Times New Roman"/>
              <a:ea typeface="Times New Roman"/>
              <a:cs typeface="Times New Roman"/>
              <a:sym typeface="Times New Roman"/>
            </a:endParaRPr>
          </a:p>
        </p:txBody>
      </p:sp>
      <p:sp>
        <p:nvSpPr>
          <p:cNvPr id="163" name="Google Shape;163;p25"/>
          <p:cNvSpPr txBox="1">
            <a:spLocks noGrp="1"/>
          </p:cNvSpPr>
          <p:nvPr>
            <p:ph type="body" idx="1"/>
          </p:nvPr>
        </p:nvSpPr>
        <p:spPr>
          <a:xfrm>
            <a:off x="181275" y="719450"/>
            <a:ext cx="11782200" cy="606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3300">
              <a:latin typeface="Times New Roman"/>
              <a:ea typeface="Times New Roman"/>
              <a:cs typeface="Times New Roman"/>
              <a:sym typeface="Times New Roman"/>
            </a:endParaRPr>
          </a:p>
          <a:p>
            <a:pPr marL="0" lvl="0" indent="0" algn="l" rtl="0">
              <a:lnSpc>
                <a:spcPct val="90000"/>
              </a:lnSpc>
              <a:spcBef>
                <a:spcPts val="2100"/>
              </a:spcBef>
              <a:spcAft>
                <a:spcPts val="2100"/>
              </a:spcAft>
              <a:buNone/>
            </a:pPr>
            <a:endParaRPr sz="4300">
              <a:latin typeface="Times New Roman"/>
              <a:ea typeface="Times New Roman"/>
              <a:cs typeface="Times New Roman"/>
              <a:sym typeface="Times New Roman"/>
            </a:endParaRPr>
          </a:p>
        </p:txBody>
      </p:sp>
      <p:pic>
        <p:nvPicPr>
          <p:cNvPr id="2050" name="Picture 2" descr="Official iOS Logo - LogoDix">
            <a:extLst>
              <a:ext uri="{FF2B5EF4-FFF2-40B4-BE49-F238E27FC236}">
                <a16:creationId xmlns:a16="http://schemas.microsoft.com/office/drawing/2014/main" id="{C03ADECE-D0F8-7E4A-AE51-0FAAD786D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252" y="1872342"/>
            <a:ext cx="3969657" cy="39696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75+] Android Logo Wallpaper on WallpaperSafari">
            <a:extLst>
              <a:ext uri="{FF2B5EF4-FFF2-40B4-BE49-F238E27FC236}">
                <a16:creationId xmlns:a16="http://schemas.microsoft.com/office/drawing/2014/main" id="{B3AE0177-62B0-6349-B61D-B692A07A9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75" t="4256" r="27276" b="10942"/>
          <a:stretch/>
        </p:blipFill>
        <p:spPr bwMode="auto">
          <a:xfrm>
            <a:off x="1349830" y="1872342"/>
            <a:ext cx="4023012" cy="39696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31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26"/>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400" b="1">
                <a:solidFill>
                  <a:schemeClr val="lt1"/>
                </a:solidFill>
                <a:latin typeface="Times New Roman"/>
                <a:ea typeface="Times New Roman"/>
                <a:cs typeface="Times New Roman"/>
                <a:sym typeface="Times New Roman"/>
              </a:rPr>
              <a:t>SNAPSHOT OF THE SYSTEM</a:t>
            </a:r>
            <a:endParaRPr sz="4800">
              <a:latin typeface="Times New Roman"/>
              <a:ea typeface="Times New Roman"/>
              <a:cs typeface="Times New Roman"/>
              <a:sym typeface="Times New Roman"/>
            </a:endParaRPr>
          </a:p>
        </p:txBody>
      </p:sp>
      <p:sp>
        <p:nvSpPr>
          <p:cNvPr id="174" name="Google Shape;174;p26"/>
          <p:cNvSpPr txBox="1">
            <a:spLocks noGrp="1"/>
          </p:cNvSpPr>
          <p:nvPr>
            <p:ph type="body" idx="1"/>
          </p:nvPr>
        </p:nvSpPr>
        <p:spPr>
          <a:xfrm>
            <a:off x="206925" y="719400"/>
            <a:ext cx="11888850" cy="61386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1000"/>
              </a:spcBef>
              <a:spcAft>
                <a:spcPts val="0"/>
              </a:spcAft>
              <a:buNone/>
            </a:pPr>
            <a:endParaRPr/>
          </a:p>
          <a:p>
            <a:pPr marL="0" lvl="0" indent="0" algn="l" rtl="0">
              <a:lnSpc>
                <a:spcPct val="90000"/>
              </a:lnSpc>
              <a:spcBef>
                <a:spcPts val="2100"/>
              </a:spcBef>
              <a:spcAft>
                <a:spcPts val="0"/>
              </a:spcAft>
              <a:buNone/>
            </a:pPr>
            <a:endParaRPr/>
          </a:p>
          <a:p>
            <a:pPr marL="0" lvl="0" indent="0" algn="l" rtl="0">
              <a:lnSpc>
                <a:spcPct val="90000"/>
              </a:lnSpc>
              <a:spcBef>
                <a:spcPts val="2100"/>
              </a:spcBef>
              <a:spcAft>
                <a:spcPts val="2100"/>
              </a:spcAft>
              <a:buNone/>
            </a:pPr>
            <a:endParaRPr/>
          </a:p>
        </p:txBody>
      </p:sp>
      <p:pic>
        <p:nvPicPr>
          <p:cNvPr id="5" name="Picture 4" descr="Graphical user interface, application&#10;&#10;Description automatically generated">
            <a:extLst>
              <a:ext uri="{FF2B5EF4-FFF2-40B4-BE49-F238E27FC236}">
                <a16:creationId xmlns:a16="http://schemas.microsoft.com/office/drawing/2014/main" id="{1EFA6469-B4C3-EB48-9132-40042504D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882" y="719399"/>
            <a:ext cx="3121351" cy="5722477"/>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7927E4FD-4FE2-2444-A4EF-B8A1AD7A7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887" y="809159"/>
            <a:ext cx="3295085" cy="5544988"/>
          </a:xfrm>
          <a:prstGeom prst="rect">
            <a:avLst/>
          </a:prstGeom>
        </p:spPr>
      </p:pic>
      <p:pic>
        <p:nvPicPr>
          <p:cNvPr id="9" name="Picture 8" descr="A close up of electronics&#10;&#10;Description automatically generated">
            <a:extLst>
              <a:ext uri="{FF2B5EF4-FFF2-40B4-BE49-F238E27FC236}">
                <a16:creationId xmlns:a16="http://schemas.microsoft.com/office/drawing/2014/main" id="{EA0D0859-0499-AF4B-9DAA-9F15EAC26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6348" y="719400"/>
            <a:ext cx="3078360" cy="5722477"/>
          </a:xfrm>
          <a:prstGeom prst="rect">
            <a:avLst/>
          </a:prstGeom>
        </p:spPr>
      </p:pic>
    </p:spTree>
    <p:extLst>
      <p:ext uri="{BB962C8B-B14F-4D97-AF65-F5344CB8AC3E}">
        <p14:creationId xmlns:p14="http://schemas.microsoft.com/office/powerpoint/2010/main" val="424981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750"/>
                                        <p:tgtEl>
                                          <p:spTgt spid="9"/>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28"/>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400" b="1">
                <a:solidFill>
                  <a:schemeClr val="lt1"/>
                </a:solidFill>
                <a:latin typeface="Times New Roman"/>
                <a:ea typeface="Times New Roman"/>
                <a:cs typeface="Times New Roman"/>
                <a:sym typeface="Times New Roman"/>
              </a:rPr>
              <a:t>RESULTS</a:t>
            </a:r>
            <a:endParaRPr sz="4800">
              <a:latin typeface="Times New Roman"/>
              <a:ea typeface="Times New Roman"/>
              <a:cs typeface="Times New Roman"/>
              <a:sym typeface="Times New Roman"/>
            </a:endParaRPr>
          </a:p>
        </p:txBody>
      </p:sp>
      <p:sp>
        <p:nvSpPr>
          <p:cNvPr id="192" name="Google Shape;192;p28"/>
          <p:cNvSpPr txBox="1">
            <a:spLocks noGrp="1"/>
          </p:cNvSpPr>
          <p:nvPr>
            <p:ph type="body" idx="1"/>
          </p:nvPr>
        </p:nvSpPr>
        <p:spPr>
          <a:xfrm>
            <a:off x="287274" y="753653"/>
            <a:ext cx="11416200" cy="5881800"/>
          </a:xfrm>
          <a:prstGeom prst="rect">
            <a:avLst/>
          </a:prstGeom>
          <a:noFill/>
          <a:ln>
            <a:noFill/>
          </a:ln>
        </p:spPr>
        <p:txBody>
          <a:bodyPr spcFirstLastPara="1" wrap="square" lIns="91425" tIns="45700" rIns="91425" bIns="45700" anchor="t" anchorCtr="0">
            <a:noAutofit/>
          </a:bodyPr>
          <a:lstStyle/>
          <a:p>
            <a:pPr marL="228600" lvl="0" indent="-254000" algn="l" rtl="0">
              <a:spcBef>
                <a:spcPts val="1000"/>
              </a:spcBef>
              <a:spcAft>
                <a:spcPts val="0"/>
              </a:spcAft>
              <a:buClr>
                <a:srgbClr val="000000"/>
              </a:buClr>
              <a:buSzPts val="2200"/>
              <a:buFont typeface="Times New Roman"/>
              <a:buChar char="●"/>
            </a:pPr>
            <a:r>
              <a:rPr lang="en-IN" sz="2800" b="1" dirty="0">
                <a:solidFill>
                  <a:srgbClr val="000000"/>
                </a:solidFill>
                <a:latin typeface="Times New Roman"/>
                <a:ea typeface="Times New Roman"/>
                <a:cs typeface="Times New Roman"/>
                <a:sym typeface="Times New Roman"/>
              </a:rPr>
              <a:t>Swift and JAVA Application (Mobile and Desktop)</a:t>
            </a:r>
            <a:endParaRPr sz="2800" b="1" dirty="0">
              <a:solidFill>
                <a:srgbClr val="000000"/>
              </a:solidFill>
              <a:latin typeface="Times New Roman"/>
              <a:ea typeface="Times New Roman"/>
              <a:cs typeface="Times New Roman"/>
              <a:sym typeface="Times New Roman"/>
            </a:endParaRPr>
          </a:p>
          <a:p>
            <a:pPr marL="228600" lvl="0" indent="0" algn="l" rtl="0">
              <a:spcBef>
                <a:spcPts val="2100"/>
              </a:spcBef>
              <a:spcAft>
                <a:spcPts val="0"/>
              </a:spcAft>
              <a:buNone/>
            </a:pPr>
            <a:endParaRPr dirty="0">
              <a:solidFill>
                <a:srgbClr val="000000"/>
              </a:solidFill>
              <a:latin typeface="Times New Roman"/>
              <a:ea typeface="Times New Roman"/>
              <a:cs typeface="Times New Roman"/>
              <a:sym typeface="Times New Roman"/>
            </a:endParaRPr>
          </a:p>
          <a:p>
            <a:pPr marL="0" lvl="0" indent="0" algn="just" rtl="0">
              <a:lnSpc>
                <a:spcPct val="150000"/>
              </a:lnSpc>
              <a:spcBef>
                <a:spcPts val="2100"/>
              </a:spcBef>
              <a:spcAft>
                <a:spcPts val="600"/>
              </a:spcAft>
              <a:buNone/>
            </a:pPr>
            <a:endParaRPr sz="1200" b="1" dirty="0">
              <a:latin typeface="Times New Roman"/>
              <a:ea typeface="Times New Roman"/>
              <a:cs typeface="Times New Roman"/>
              <a:sym typeface="Times New Roman"/>
            </a:endParaRPr>
          </a:p>
        </p:txBody>
      </p:sp>
      <p:sp>
        <p:nvSpPr>
          <p:cNvPr id="193" name="Google Shape;193;p28"/>
          <p:cNvSpPr txBox="1"/>
          <p:nvPr/>
        </p:nvSpPr>
        <p:spPr>
          <a:xfrm>
            <a:off x="488526" y="1381223"/>
            <a:ext cx="10566399" cy="4861972"/>
          </a:xfrm>
          <a:prstGeom prst="rect">
            <a:avLst/>
          </a:prstGeom>
          <a:noFill/>
          <a:ln>
            <a:noFill/>
          </a:ln>
        </p:spPr>
        <p:txBody>
          <a:bodyPr spcFirstLastPara="1" wrap="square" lIns="91425" tIns="91425" rIns="91425" bIns="91425" anchor="t" anchorCtr="0">
            <a:noAutofit/>
          </a:bodyPr>
          <a:lstStyle/>
          <a:p>
            <a:pPr marL="527050" lvl="0" indent="-457200" algn="l" rtl="0">
              <a:spcBef>
                <a:spcPts val="0"/>
              </a:spcBef>
              <a:spcAft>
                <a:spcPts val="0"/>
              </a:spcAft>
              <a:buSzPts val="2500"/>
              <a:buAutoNum type="arabicPeriod"/>
            </a:pPr>
            <a:r>
              <a:rPr lang="en-IN" sz="2400"/>
              <a:t>Login and Registration Page</a:t>
            </a:r>
          </a:p>
          <a:p>
            <a:pPr marL="527050" lvl="0" indent="-457200" algn="l" rtl="0">
              <a:spcBef>
                <a:spcPts val="0"/>
              </a:spcBef>
              <a:spcAft>
                <a:spcPts val="0"/>
              </a:spcAft>
              <a:buSzPts val="2500"/>
              <a:buAutoNum type="arabicPeriod"/>
            </a:pPr>
            <a:endParaRPr lang="en-IN" sz="2400"/>
          </a:p>
          <a:p>
            <a:pPr marL="527050" indent="-457200">
              <a:buSzPts val="2500"/>
              <a:buFontTx/>
              <a:buAutoNum type="arabicPeriod"/>
            </a:pPr>
            <a:r>
              <a:rPr lang="en-IN" sz="2400"/>
              <a:t>Secure Authentication</a:t>
            </a:r>
          </a:p>
          <a:p>
            <a:pPr marL="69850" lvl="0" algn="l" rtl="0">
              <a:spcBef>
                <a:spcPts val="0"/>
              </a:spcBef>
              <a:spcAft>
                <a:spcPts val="0"/>
              </a:spcAft>
              <a:buSzPts val="2500"/>
            </a:pPr>
            <a:endParaRPr lang="en-IN"/>
          </a:p>
          <a:p>
            <a:pPr marL="69850" lvl="0" algn="l" rtl="0">
              <a:spcBef>
                <a:spcPts val="0"/>
              </a:spcBef>
              <a:spcAft>
                <a:spcPts val="0"/>
              </a:spcAft>
              <a:buSzPts val="2500"/>
            </a:pPr>
            <a:r>
              <a:rPr lang="en-IN" sz="2400"/>
              <a:t>3.  Song Player</a:t>
            </a:r>
          </a:p>
          <a:p>
            <a:pPr marL="69850" lvl="0" algn="l" rtl="0">
              <a:spcBef>
                <a:spcPts val="0"/>
              </a:spcBef>
              <a:spcAft>
                <a:spcPts val="0"/>
              </a:spcAft>
              <a:buSzPts val="2500"/>
            </a:pPr>
            <a:endParaRPr lang="en-IN"/>
          </a:p>
          <a:p>
            <a:pPr marL="69850" lvl="0" algn="l" rtl="0">
              <a:spcBef>
                <a:spcPts val="0"/>
              </a:spcBef>
              <a:spcAft>
                <a:spcPts val="0"/>
              </a:spcAft>
              <a:buSzPts val="2500"/>
            </a:pPr>
            <a:r>
              <a:rPr lang="en-IN" sz="2400"/>
              <a:t>4.  Easy controls and effective UI of the application</a:t>
            </a:r>
          </a:p>
          <a:p>
            <a:pPr marL="69850" lvl="0" algn="l" rtl="0">
              <a:spcBef>
                <a:spcPts val="0"/>
              </a:spcBef>
              <a:spcAft>
                <a:spcPts val="0"/>
              </a:spcAft>
              <a:buSzPts val="2500"/>
            </a:pPr>
            <a:endParaRPr lang="en-IN"/>
          </a:p>
          <a:p>
            <a:pPr marL="69850" lvl="0" algn="l" rtl="0">
              <a:spcBef>
                <a:spcPts val="0"/>
              </a:spcBef>
              <a:spcAft>
                <a:spcPts val="0"/>
              </a:spcAft>
              <a:buSzPts val="2500"/>
            </a:pPr>
            <a:r>
              <a:rPr lang="en-IN" sz="2400"/>
              <a:t>5.  List View of all the local songs</a:t>
            </a:r>
          </a:p>
          <a:p>
            <a:pPr marL="69850" lvl="0" algn="l" rtl="0">
              <a:spcBef>
                <a:spcPts val="0"/>
              </a:spcBef>
              <a:spcAft>
                <a:spcPts val="0"/>
              </a:spcAft>
              <a:buSzPts val="2500"/>
            </a:pPr>
            <a:endParaRPr lang="en-IN"/>
          </a:p>
          <a:p>
            <a:pPr marL="69850" lvl="0" algn="l" rtl="0">
              <a:spcBef>
                <a:spcPts val="0"/>
              </a:spcBef>
              <a:spcAft>
                <a:spcPts val="0"/>
              </a:spcAft>
              <a:buSzPts val="2500"/>
            </a:pPr>
            <a:r>
              <a:rPr lang="en-IN" sz="2400"/>
              <a:t>6.  Automatic download of songs to the user’s device</a:t>
            </a:r>
          </a:p>
          <a:p>
            <a:pPr marL="69850" lvl="0" algn="l" rtl="0">
              <a:spcBef>
                <a:spcPts val="0"/>
              </a:spcBef>
              <a:spcAft>
                <a:spcPts val="0"/>
              </a:spcAft>
              <a:buSzPts val="2500"/>
            </a:pPr>
            <a:endParaRPr lang="en-IN" sz="2400"/>
          </a:p>
          <a:p>
            <a:pPr marL="69850" lvl="0" algn="l" rtl="0">
              <a:spcBef>
                <a:spcPts val="0"/>
              </a:spcBef>
              <a:spcAft>
                <a:spcPts val="0"/>
              </a:spcAft>
              <a:buSzPts val="2500"/>
            </a:pPr>
            <a:r>
              <a:rPr lang="en-IN" sz="2400"/>
              <a:t>7.  Dynamic segue of the modules</a:t>
            </a:r>
          </a:p>
          <a:p>
            <a:pPr marL="527050" lvl="0" indent="-457200" algn="l" rtl="0">
              <a:spcBef>
                <a:spcPts val="0"/>
              </a:spcBef>
              <a:spcAft>
                <a:spcPts val="0"/>
              </a:spcAft>
              <a:buSzPts val="2500"/>
              <a:buAutoNum type="arabicPeriod" startAt="6"/>
            </a:pPr>
            <a:endParaRPr lang="en-IN" sz="2400"/>
          </a:p>
        </p:txBody>
      </p:sp>
      <p:pic>
        <p:nvPicPr>
          <p:cNvPr id="3" name="Picture 2" descr="Graphical user interface, application&#10;&#10;Description automatically generated">
            <a:extLst>
              <a:ext uri="{FF2B5EF4-FFF2-40B4-BE49-F238E27FC236}">
                <a16:creationId xmlns:a16="http://schemas.microsoft.com/office/drawing/2014/main" id="{F7A2C7FE-B3CB-374A-9105-5EE6CACCEC10}"/>
              </a:ext>
            </a:extLst>
          </p:cNvPr>
          <p:cNvPicPr>
            <a:picLocks noChangeAspect="1"/>
          </p:cNvPicPr>
          <p:nvPr/>
        </p:nvPicPr>
        <p:blipFill rotWithShape="1">
          <a:blip r:embed="rId3">
            <a:extLst>
              <a:ext uri="{28A0092B-C50C-407E-A947-70E740481C1C}">
                <a14:useLocalDpi xmlns:a14="http://schemas.microsoft.com/office/drawing/2010/main" val="0"/>
              </a:ext>
            </a:extLst>
          </a:blip>
          <a:srcRect l="5533" t="2080" r="5453" b="1788"/>
          <a:stretch/>
        </p:blipFill>
        <p:spPr>
          <a:xfrm>
            <a:off x="7647993" y="1017877"/>
            <a:ext cx="2139819" cy="40022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fov="900000">
              <a:rot lat="19800000" lon="1200000" rev="20820000"/>
            </a:camera>
            <a:lightRig rig="threePt" dir="t"/>
          </a:scene3d>
          <a:sp3d contourW="6350" prstMaterial="matte">
            <a:bevelT w="101600" h="101600"/>
            <a:contourClr>
              <a:srgbClr val="969696"/>
            </a:contourClr>
          </a:sp3d>
        </p:spPr>
      </p:pic>
      <p:pic>
        <p:nvPicPr>
          <p:cNvPr id="7" name="Picture 6" descr="A screen shot of a smart phone&#10;&#10;Description automatically generated">
            <a:extLst>
              <a:ext uri="{FF2B5EF4-FFF2-40B4-BE49-F238E27FC236}">
                <a16:creationId xmlns:a16="http://schemas.microsoft.com/office/drawing/2014/main" id="{B52BD805-DA83-8E42-83B6-3E84A1DD8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22386">
            <a:off x="9676932" y="2170318"/>
            <a:ext cx="2145557" cy="441267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73931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300"/>
                                        <p:tgtEl>
                                          <p:spTgt spid="193">
                                            <p:txEl>
                                              <p:pRg st="0" end="0"/>
                                            </p:txEl>
                                          </p:spTgt>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3">
                                            <p:txEl>
                                              <p:pRg st="2" end="2"/>
                                            </p:txEl>
                                          </p:spTgt>
                                        </p:tgtEl>
                                        <p:attrNameLst>
                                          <p:attrName>style.visibility</p:attrName>
                                        </p:attrNameLst>
                                      </p:cBhvr>
                                      <p:to>
                                        <p:strVal val="visible"/>
                                      </p:to>
                                    </p:set>
                                    <p:animEffect transition="in" filter="fade">
                                      <p:cBhvr>
                                        <p:cTn id="11" dur="300"/>
                                        <p:tgtEl>
                                          <p:spTgt spid="193">
                                            <p:txEl>
                                              <p:pRg st="2" end="2"/>
                                            </p:txEl>
                                          </p:spTgt>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193">
                                            <p:txEl>
                                              <p:pRg st="4" end="4"/>
                                            </p:txEl>
                                          </p:spTgt>
                                        </p:tgtEl>
                                        <p:attrNameLst>
                                          <p:attrName>style.visibility</p:attrName>
                                        </p:attrNameLst>
                                      </p:cBhvr>
                                      <p:to>
                                        <p:strVal val="visible"/>
                                      </p:to>
                                    </p:set>
                                    <p:animEffect transition="in" filter="fade">
                                      <p:cBhvr>
                                        <p:cTn id="15" dur="300"/>
                                        <p:tgtEl>
                                          <p:spTgt spid="193">
                                            <p:txEl>
                                              <p:pRg st="4" end="4"/>
                                            </p:txEl>
                                          </p:spTgt>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93">
                                            <p:txEl>
                                              <p:pRg st="6" end="6"/>
                                            </p:txEl>
                                          </p:spTgt>
                                        </p:tgtEl>
                                        <p:attrNameLst>
                                          <p:attrName>style.visibility</p:attrName>
                                        </p:attrNameLst>
                                      </p:cBhvr>
                                      <p:to>
                                        <p:strVal val="visible"/>
                                      </p:to>
                                    </p:set>
                                    <p:animEffect transition="in" filter="fade">
                                      <p:cBhvr>
                                        <p:cTn id="19" dur="300"/>
                                        <p:tgtEl>
                                          <p:spTgt spid="193">
                                            <p:txEl>
                                              <p:pRg st="6" end="6"/>
                                            </p:txEl>
                                          </p:spTgt>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193">
                                            <p:txEl>
                                              <p:pRg st="8" end="8"/>
                                            </p:txEl>
                                          </p:spTgt>
                                        </p:tgtEl>
                                        <p:attrNameLst>
                                          <p:attrName>style.visibility</p:attrName>
                                        </p:attrNameLst>
                                      </p:cBhvr>
                                      <p:to>
                                        <p:strVal val="visible"/>
                                      </p:to>
                                    </p:set>
                                    <p:animEffect transition="in" filter="fade">
                                      <p:cBhvr>
                                        <p:cTn id="23" dur="300"/>
                                        <p:tgtEl>
                                          <p:spTgt spid="193">
                                            <p:txEl>
                                              <p:pRg st="8" end="8"/>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93">
                                            <p:txEl>
                                              <p:pRg st="10" end="10"/>
                                            </p:txEl>
                                          </p:spTgt>
                                        </p:tgtEl>
                                        <p:attrNameLst>
                                          <p:attrName>style.visibility</p:attrName>
                                        </p:attrNameLst>
                                      </p:cBhvr>
                                      <p:to>
                                        <p:strVal val="visible"/>
                                      </p:to>
                                    </p:set>
                                    <p:animEffect transition="in" filter="fade">
                                      <p:cBhvr>
                                        <p:cTn id="27" dur="300"/>
                                        <p:tgtEl>
                                          <p:spTgt spid="193">
                                            <p:txEl>
                                              <p:pRg st="10" end="10"/>
                                            </p:txEl>
                                          </p:spTgt>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193">
                                            <p:txEl>
                                              <p:pRg st="12" end="12"/>
                                            </p:txEl>
                                          </p:spTgt>
                                        </p:tgtEl>
                                        <p:attrNameLst>
                                          <p:attrName>style.visibility</p:attrName>
                                        </p:attrNameLst>
                                      </p:cBhvr>
                                      <p:to>
                                        <p:strVal val="visible"/>
                                      </p:to>
                                    </p:set>
                                    <p:animEffect transition="in" filter="fade">
                                      <p:cBhvr>
                                        <p:cTn id="31" dur="300"/>
                                        <p:tgtEl>
                                          <p:spTgt spid="19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29"/>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500" b="1">
                <a:solidFill>
                  <a:schemeClr val="lt1"/>
                </a:solidFill>
                <a:latin typeface="Times New Roman"/>
                <a:ea typeface="Times New Roman"/>
                <a:cs typeface="Times New Roman"/>
                <a:sym typeface="Times New Roman"/>
              </a:rPr>
              <a:t>CONCLUSION</a:t>
            </a:r>
            <a:endParaRPr sz="4900">
              <a:latin typeface="Times New Roman"/>
              <a:ea typeface="Times New Roman"/>
              <a:cs typeface="Times New Roman"/>
              <a:sym typeface="Times New Roman"/>
            </a:endParaRPr>
          </a:p>
        </p:txBody>
      </p:sp>
      <p:sp>
        <p:nvSpPr>
          <p:cNvPr id="200" name="Google Shape;200;p29"/>
          <p:cNvSpPr txBox="1">
            <a:spLocks noGrp="1"/>
          </p:cNvSpPr>
          <p:nvPr>
            <p:ph type="body" idx="1"/>
          </p:nvPr>
        </p:nvSpPr>
        <p:spPr>
          <a:xfrm>
            <a:off x="204750" y="1077879"/>
            <a:ext cx="11782500" cy="4702242"/>
          </a:xfrm>
          <a:prstGeom prst="rect">
            <a:avLst/>
          </a:prstGeom>
          <a:noFill/>
          <a:ln>
            <a:noFill/>
          </a:ln>
        </p:spPr>
        <p:txBody>
          <a:bodyPr spcFirstLastPara="1" wrap="square" lIns="91425" tIns="45700" rIns="91425" bIns="45700" anchor="ctr" anchorCtr="0">
            <a:noAutofit/>
          </a:bodyPr>
          <a:lstStyle/>
          <a:p>
            <a:pPr marL="431800" marR="88900" indent="-342900" algn="just">
              <a:lnSpc>
                <a:spcPct val="150000"/>
              </a:lnSpc>
              <a:spcBef>
                <a:spcPts val="0"/>
              </a:spcBef>
              <a:buClr>
                <a:srgbClr val="434343"/>
              </a:buClr>
              <a:buSzPct val="150000"/>
            </a:pPr>
            <a:r>
              <a:rPr lang="en-US" sz="2300"/>
              <a:t>We have tried our best to develop the application as much as possible but there have been some barriers that cannot be crossed now.</a:t>
            </a:r>
          </a:p>
          <a:p>
            <a:pPr marL="88900" marR="88900" indent="0" algn="just">
              <a:lnSpc>
                <a:spcPct val="150000"/>
              </a:lnSpc>
              <a:spcBef>
                <a:spcPts val="0"/>
              </a:spcBef>
              <a:buClr>
                <a:srgbClr val="434343"/>
              </a:buClr>
              <a:buSzPct val="150000"/>
              <a:buNone/>
            </a:pPr>
            <a:endParaRPr lang="en-US" sz="2300"/>
          </a:p>
          <a:p>
            <a:pPr marL="431800" marR="88900" indent="-342900" algn="just">
              <a:lnSpc>
                <a:spcPct val="150000"/>
              </a:lnSpc>
              <a:spcBef>
                <a:spcPts val="0"/>
              </a:spcBef>
              <a:buClr>
                <a:srgbClr val="434343"/>
              </a:buClr>
              <a:buSzPct val="150000"/>
            </a:pPr>
            <a:r>
              <a:rPr lang="en-US" sz="2300"/>
              <a:t>Like the possibility of Google verifying our application to access user’s data.</a:t>
            </a:r>
          </a:p>
          <a:p>
            <a:pPr marL="88900" marR="88900" indent="0" algn="just">
              <a:lnSpc>
                <a:spcPct val="150000"/>
              </a:lnSpc>
              <a:spcBef>
                <a:spcPts val="0"/>
              </a:spcBef>
              <a:buClr>
                <a:srgbClr val="434343"/>
              </a:buClr>
              <a:buSzPct val="150000"/>
              <a:buNone/>
            </a:pPr>
            <a:r>
              <a:rPr lang="en-US" sz="2300"/>
              <a:t> </a:t>
            </a:r>
          </a:p>
          <a:p>
            <a:pPr marL="431800" marR="88900" indent="-342900" algn="just">
              <a:lnSpc>
                <a:spcPct val="150000"/>
              </a:lnSpc>
              <a:spcBef>
                <a:spcPts val="0"/>
              </a:spcBef>
              <a:buClr>
                <a:srgbClr val="434343"/>
              </a:buClr>
              <a:buSzPct val="150000"/>
            </a:pPr>
            <a:r>
              <a:rPr lang="en-US" sz="2300"/>
              <a:t>Therefore, we have tried to depict the best possible way this application should work with some test data. The user can use the application as a music player. </a:t>
            </a:r>
          </a:p>
          <a:p>
            <a:pPr marL="88900" marR="88900" indent="0" algn="just">
              <a:lnSpc>
                <a:spcPct val="150000"/>
              </a:lnSpc>
              <a:spcBef>
                <a:spcPts val="0"/>
              </a:spcBef>
              <a:buClr>
                <a:srgbClr val="434343"/>
              </a:buClr>
              <a:buSzPct val="150000"/>
              <a:buNone/>
            </a:pPr>
            <a:endParaRPr lang="en-US" sz="2300"/>
          </a:p>
          <a:p>
            <a:pPr marL="431800" marR="88900" indent="-342900" algn="just">
              <a:lnSpc>
                <a:spcPct val="150000"/>
              </a:lnSpc>
              <a:spcBef>
                <a:spcPts val="0"/>
              </a:spcBef>
              <a:buClr>
                <a:srgbClr val="434343"/>
              </a:buClr>
              <a:buSzPct val="150000"/>
            </a:pPr>
            <a:r>
              <a:rPr lang="en-US" sz="2300"/>
              <a:t>The user can see the song being downloaded to the device and can be accessed in the offline mode. We have made an application that depicts how the application would work.</a:t>
            </a:r>
            <a:r>
              <a:rPr lang="en-IN" sz="2300"/>
              <a:t> </a:t>
            </a:r>
            <a:endParaRPr lang="en-IN" sz="2300">
              <a:solidFill>
                <a:srgbClr val="434343"/>
              </a:solidFill>
            </a:endParaRPr>
          </a:p>
        </p:txBody>
      </p:sp>
    </p:spTree>
    <p:extLst>
      <p:ext uri="{BB962C8B-B14F-4D97-AF65-F5344CB8AC3E}">
        <p14:creationId xmlns:p14="http://schemas.microsoft.com/office/powerpoint/2010/main" val="193810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animEffect transition="in" filter="fade">
                                      <p:cBhvr>
                                        <p:cTn id="7" dur="300"/>
                                        <p:tgtEl>
                                          <p:spTgt spid="200">
                                            <p:txEl>
                                              <p:pRg st="0" end="0"/>
                                            </p:txEl>
                                          </p:spTgt>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200">
                                            <p:txEl>
                                              <p:pRg st="2" end="2"/>
                                            </p:txEl>
                                          </p:spTgt>
                                        </p:tgtEl>
                                        <p:attrNameLst>
                                          <p:attrName>style.visibility</p:attrName>
                                        </p:attrNameLst>
                                      </p:cBhvr>
                                      <p:to>
                                        <p:strVal val="visible"/>
                                      </p:to>
                                    </p:set>
                                    <p:animEffect transition="in" filter="fade">
                                      <p:cBhvr>
                                        <p:cTn id="11" dur="300"/>
                                        <p:tgtEl>
                                          <p:spTgt spid="200">
                                            <p:txEl>
                                              <p:pRg st="2" end="2"/>
                                            </p:txEl>
                                          </p:spTgt>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0">
                                            <p:txEl>
                                              <p:pRg st="3" end="3"/>
                                            </p:txEl>
                                          </p:spTgt>
                                        </p:tgtEl>
                                        <p:attrNameLst>
                                          <p:attrName>style.visibility</p:attrName>
                                        </p:attrNameLst>
                                      </p:cBhvr>
                                      <p:to>
                                        <p:strVal val="visible"/>
                                      </p:to>
                                    </p:set>
                                    <p:animEffect transition="in" filter="fade">
                                      <p:cBhvr>
                                        <p:cTn id="15" dur="300"/>
                                        <p:tgtEl>
                                          <p:spTgt spid="200">
                                            <p:txEl>
                                              <p:pRg st="3" end="3"/>
                                            </p:txEl>
                                          </p:spTgt>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200">
                                            <p:txEl>
                                              <p:pRg st="4" end="4"/>
                                            </p:txEl>
                                          </p:spTgt>
                                        </p:tgtEl>
                                        <p:attrNameLst>
                                          <p:attrName>style.visibility</p:attrName>
                                        </p:attrNameLst>
                                      </p:cBhvr>
                                      <p:to>
                                        <p:strVal val="visible"/>
                                      </p:to>
                                    </p:set>
                                    <p:animEffect transition="in" filter="fade">
                                      <p:cBhvr>
                                        <p:cTn id="19" dur="300"/>
                                        <p:tgtEl>
                                          <p:spTgt spid="200">
                                            <p:txEl>
                                              <p:pRg st="4" end="4"/>
                                            </p:txEl>
                                          </p:spTgt>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200">
                                            <p:txEl>
                                              <p:pRg st="6" end="6"/>
                                            </p:txEl>
                                          </p:spTgt>
                                        </p:tgtEl>
                                        <p:attrNameLst>
                                          <p:attrName>style.visibility</p:attrName>
                                        </p:attrNameLst>
                                      </p:cBhvr>
                                      <p:to>
                                        <p:strVal val="visible"/>
                                      </p:to>
                                    </p:set>
                                    <p:animEffect transition="in" filter="fade">
                                      <p:cBhvr>
                                        <p:cTn id="23" dur="300"/>
                                        <p:tgtEl>
                                          <p:spTgt spid="20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30"/>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500" b="1">
                <a:solidFill>
                  <a:schemeClr val="lt1"/>
                </a:solidFill>
                <a:latin typeface="Times New Roman"/>
                <a:ea typeface="Times New Roman"/>
                <a:cs typeface="Times New Roman"/>
                <a:sym typeface="Times New Roman"/>
              </a:rPr>
              <a:t>FUTURE SCOPE</a:t>
            </a:r>
            <a:endParaRPr sz="4900">
              <a:latin typeface="Times New Roman"/>
              <a:ea typeface="Times New Roman"/>
              <a:cs typeface="Times New Roman"/>
              <a:sym typeface="Times New Roman"/>
            </a:endParaRPr>
          </a:p>
        </p:txBody>
      </p:sp>
      <p:sp>
        <p:nvSpPr>
          <p:cNvPr id="207" name="Google Shape;207;p30"/>
          <p:cNvSpPr txBox="1">
            <a:spLocks noGrp="1"/>
          </p:cNvSpPr>
          <p:nvPr>
            <p:ph type="body" idx="1"/>
          </p:nvPr>
        </p:nvSpPr>
        <p:spPr>
          <a:xfrm>
            <a:off x="164228" y="719458"/>
            <a:ext cx="11863543" cy="5860800"/>
          </a:xfrm>
          <a:prstGeom prst="rect">
            <a:avLst/>
          </a:prstGeom>
          <a:noFill/>
          <a:ln>
            <a:noFill/>
          </a:ln>
        </p:spPr>
        <p:txBody>
          <a:bodyPr spcFirstLastPara="1" wrap="square" lIns="91425" tIns="45700" rIns="91425" bIns="45700" anchor="t" anchorCtr="0">
            <a:noAutofit/>
          </a:bodyPr>
          <a:lstStyle/>
          <a:p>
            <a:pPr marL="0" lvl="0" indent="0" algn="just">
              <a:lnSpc>
                <a:spcPct val="150000"/>
              </a:lnSpc>
              <a:spcBef>
                <a:spcPts val="0"/>
              </a:spcBef>
              <a:buClr>
                <a:schemeClr val="dk1"/>
              </a:buClr>
              <a:buSzPts val="1100"/>
              <a:buNone/>
            </a:pPr>
            <a:r>
              <a:rPr lang="en-US"/>
              <a:t>We are looking forward to retrieve user’s data from </a:t>
            </a:r>
            <a:r>
              <a:rPr lang="en-US" b="1"/>
              <a:t>major APIs </a:t>
            </a:r>
            <a:r>
              <a:rPr lang="en-US"/>
              <a:t>that would help us in generating the </a:t>
            </a:r>
            <a:r>
              <a:rPr lang="en-US" b="1"/>
              <a:t>mp3 file </a:t>
            </a:r>
            <a:r>
              <a:rPr lang="en-US"/>
              <a:t>from a </a:t>
            </a:r>
            <a:r>
              <a:rPr lang="en-US" b="1"/>
              <a:t>custom server</a:t>
            </a:r>
            <a:r>
              <a:rPr lang="en-US"/>
              <a:t>. This application could come to a great success if we could use a specific server that could return the converted files to the devices after requests. Therefore, we would like to do these two things first.</a:t>
            </a:r>
            <a:r>
              <a:rPr lang="en-IN" sz="2400"/>
              <a:t> </a:t>
            </a:r>
            <a:endParaRPr sz="2350">
              <a:solidFill>
                <a:srgbClr val="404040"/>
              </a:solidFill>
              <a:latin typeface="Times New Roman"/>
              <a:ea typeface="Times New Roman"/>
              <a:cs typeface="Times New Roman"/>
              <a:sym typeface="Times New Roman"/>
            </a:endParaRPr>
          </a:p>
          <a:p>
            <a:pPr marL="0" lvl="0" indent="0" algn="just" rtl="0">
              <a:lnSpc>
                <a:spcPct val="150000"/>
              </a:lnSpc>
              <a:spcBef>
                <a:spcPts val="2100"/>
              </a:spcBef>
              <a:spcAft>
                <a:spcPts val="2100"/>
              </a:spcAft>
              <a:buClr>
                <a:schemeClr val="dk1"/>
              </a:buClr>
              <a:buSzPts val="1100"/>
              <a:buFont typeface="Arial"/>
              <a:buNone/>
            </a:pPr>
            <a:endParaRPr sz="2350">
              <a:solidFill>
                <a:srgbClr val="404040"/>
              </a:solidFill>
              <a:latin typeface="Times New Roman"/>
              <a:ea typeface="Times New Roman"/>
              <a:cs typeface="Times New Roman"/>
              <a:sym typeface="Times New Roman"/>
            </a:endParaRPr>
          </a:p>
        </p:txBody>
      </p:sp>
      <p:pic>
        <p:nvPicPr>
          <p:cNvPr id="3074" name="Picture 2" descr="API: open IIoT platform for integrations | IXON Cloud">
            <a:extLst>
              <a:ext uri="{FF2B5EF4-FFF2-40B4-BE49-F238E27FC236}">
                <a16:creationId xmlns:a16="http://schemas.microsoft.com/office/drawing/2014/main" id="{1A42FF64-3C0B-6E4C-815F-BD373D3F6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6" b="7071"/>
          <a:stretch/>
        </p:blipFill>
        <p:spPr bwMode="auto">
          <a:xfrm>
            <a:off x="409122" y="4199429"/>
            <a:ext cx="3109752" cy="24705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Login Credentials Icon Images, Stock Photos &amp; Vectors | Shutterstock">
            <a:extLst>
              <a:ext uri="{FF2B5EF4-FFF2-40B4-BE49-F238E27FC236}">
                <a16:creationId xmlns:a16="http://schemas.microsoft.com/office/drawing/2014/main" id="{63355CC0-48F8-C14A-B457-64314A27F9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190" b="9152"/>
          <a:stretch/>
        </p:blipFill>
        <p:spPr bwMode="auto">
          <a:xfrm>
            <a:off x="3683102" y="4380522"/>
            <a:ext cx="2177142" cy="21592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rver wallpapers, Technology, HQ Server pictures | 4K Wallpapers 2019">
            <a:extLst>
              <a:ext uri="{FF2B5EF4-FFF2-40B4-BE49-F238E27FC236}">
                <a16:creationId xmlns:a16="http://schemas.microsoft.com/office/drawing/2014/main" id="{2A01101E-04E6-0D4A-98AE-62B708D71B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368829"/>
            <a:ext cx="3273981" cy="21826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Picture 3" descr="A box of food&#10;&#10;Description automatically generated">
            <a:extLst>
              <a:ext uri="{FF2B5EF4-FFF2-40B4-BE49-F238E27FC236}">
                <a16:creationId xmlns:a16="http://schemas.microsoft.com/office/drawing/2014/main" id="{3975CC6A-135E-A645-921C-92AAE9BD97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7135" y="4380523"/>
            <a:ext cx="1687293" cy="21592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857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82"/>
                                        </p:tgtEl>
                                        <p:attrNameLst>
                                          <p:attrName>style.visibility</p:attrName>
                                        </p:attrNameLst>
                                      </p:cBhvr>
                                      <p:to>
                                        <p:strVal val="visible"/>
                                      </p:to>
                                    </p:set>
                                    <p:animEffect transition="in" filter="fade">
                                      <p:cBhvr>
                                        <p:cTn id="15" dur="500"/>
                                        <p:tgtEl>
                                          <p:spTgt spid="308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31"/>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500" b="1">
                <a:solidFill>
                  <a:schemeClr val="lt1"/>
                </a:solidFill>
                <a:latin typeface="Times New Roman"/>
                <a:ea typeface="Times New Roman"/>
                <a:cs typeface="Times New Roman"/>
                <a:sym typeface="Times New Roman"/>
              </a:rPr>
              <a:t>REFERENCE</a:t>
            </a:r>
            <a:endParaRPr sz="4900">
              <a:latin typeface="Times New Roman"/>
              <a:ea typeface="Times New Roman"/>
              <a:cs typeface="Times New Roman"/>
              <a:sym typeface="Times New Roman"/>
            </a:endParaRPr>
          </a:p>
        </p:txBody>
      </p:sp>
      <p:sp>
        <p:nvSpPr>
          <p:cNvPr id="217" name="Google Shape;217;p31"/>
          <p:cNvSpPr txBox="1">
            <a:spLocks noGrp="1"/>
          </p:cNvSpPr>
          <p:nvPr>
            <p:ph type="body" idx="1"/>
          </p:nvPr>
        </p:nvSpPr>
        <p:spPr>
          <a:xfrm>
            <a:off x="219900" y="564386"/>
            <a:ext cx="5483400" cy="5957400"/>
          </a:xfrm>
          <a:prstGeom prst="rect">
            <a:avLst/>
          </a:prstGeom>
          <a:noFill/>
          <a:ln>
            <a:noFill/>
          </a:ln>
        </p:spPr>
        <p:txBody>
          <a:bodyPr spcFirstLastPara="1" wrap="square" lIns="91425" tIns="45700" rIns="91425" bIns="45700" anchor="t" anchorCtr="0">
            <a:noAutofit/>
          </a:bodyPr>
          <a:lstStyle/>
          <a:p>
            <a:pPr marL="457200" lvl="0" indent="-457200">
              <a:buFont typeface="+mj-lt"/>
              <a:buAutoNum type="arabicPeriod"/>
            </a:pPr>
            <a:r>
              <a:rPr lang="en-US" sz="2000"/>
              <a:t>UI/UX Design References </a:t>
            </a:r>
            <a:endParaRPr lang="en-IN" sz="2000"/>
          </a:p>
          <a:p>
            <a:pPr marL="800100" lvl="1" indent="-342900">
              <a:buFont typeface="+mj-lt"/>
              <a:buAutoNum type="alphaLcParenR"/>
            </a:pPr>
            <a:r>
              <a:rPr lang="en-US" sz="1600">
                <a:hlinkClick r:id="rId3"/>
              </a:rPr>
              <a:t>https://www.vectorstock.com/royalty-free-vector/liquid-background-best-music-player-ui-ux-gui-vector-25958868</a:t>
            </a:r>
            <a:endParaRPr lang="en-IN" sz="1600"/>
          </a:p>
          <a:p>
            <a:pPr marL="800100" lvl="1" indent="-342900">
              <a:buFont typeface="+mj-lt"/>
              <a:buAutoNum type="alphaLcParenR"/>
            </a:pPr>
            <a:r>
              <a:rPr lang="en-US" sz="1600">
                <a:hlinkClick r:id="rId4"/>
              </a:rPr>
              <a:t>https://dribbble.com/shots/9977109-CCA-App-Splash-Screen-Video-Player</a:t>
            </a:r>
            <a:r>
              <a:rPr lang="en-US" sz="1600"/>
              <a:t> </a:t>
            </a:r>
            <a:endParaRPr lang="en-IN" sz="1600"/>
          </a:p>
          <a:p>
            <a:pPr marL="800100" lvl="1" indent="-342900">
              <a:buFont typeface="+mj-lt"/>
              <a:buAutoNum type="alphaLcParenR"/>
            </a:pPr>
            <a:r>
              <a:rPr lang="en-US" sz="1600">
                <a:hlinkClick r:id="rId5"/>
              </a:rPr>
              <a:t>https://dribbble.com/shots/6719410-Music-Player-App-Concept</a:t>
            </a:r>
            <a:endParaRPr lang="en-IN" sz="1600"/>
          </a:p>
          <a:p>
            <a:pPr marL="800100" lvl="1" indent="-342900">
              <a:buFont typeface="+mj-lt"/>
              <a:buAutoNum type="alphaLcParenR"/>
            </a:pPr>
            <a:r>
              <a:rPr lang="en-US" sz="1600">
                <a:hlinkClick r:id="rId6"/>
              </a:rPr>
              <a:t>https://app.moqups.com/o6BDLvhuem/edit/page/a88be41aa</a:t>
            </a:r>
            <a:endParaRPr lang="en-IN" sz="1600"/>
          </a:p>
          <a:p>
            <a:pPr marL="457200" lvl="0" indent="-457200">
              <a:buFont typeface="+mj-lt"/>
              <a:buAutoNum type="arabicPeriod"/>
            </a:pPr>
            <a:r>
              <a:rPr lang="en-US" sz="2000"/>
              <a:t>Icons</a:t>
            </a:r>
            <a:endParaRPr lang="en-IN" sz="2000"/>
          </a:p>
          <a:p>
            <a:pPr marL="800100" lvl="1" indent="-342900">
              <a:buFont typeface="+mj-lt"/>
              <a:buAutoNum type="alphaLcParenR"/>
            </a:pPr>
            <a:r>
              <a:rPr lang="en-US" sz="1600">
                <a:hlinkClick r:id="rId3"/>
              </a:rPr>
              <a:t>https://www.vectorstock.com/royalty-free-vector/liquid-background-best-music-player-ui-ux-gui-vector-25958868</a:t>
            </a:r>
            <a:endParaRPr lang="en-IN" sz="1600"/>
          </a:p>
          <a:p>
            <a:pPr marL="800100" lvl="1" indent="-342900">
              <a:buFont typeface="+mj-lt"/>
              <a:buAutoNum type="alphaLcParenR"/>
            </a:pPr>
            <a:r>
              <a:rPr lang="en-US" sz="1600">
                <a:hlinkClick r:id="rId7"/>
              </a:rPr>
              <a:t>https://www.flaticon.com</a:t>
            </a:r>
            <a:endParaRPr lang="en-US" sz="800">
              <a:latin typeface="Times New Roman"/>
              <a:cs typeface="Times New Roman"/>
              <a:sym typeface="Times New Roman"/>
            </a:endParaRPr>
          </a:p>
          <a:p>
            <a:pPr marL="457200" lvl="1" indent="0">
              <a:buNone/>
            </a:pPr>
            <a:endParaRPr lang="en-US" sz="800">
              <a:latin typeface="Times New Roman"/>
              <a:cs typeface="Times New Roman"/>
              <a:sym typeface="Times New Roman"/>
            </a:endParaRPr>
          </a:p>
          <a:p>
            <a:pPr marL="457200" indent="-457200">
              <a:buFont typeface="+mj-lt"/>
              <a:buAutoNum type="arabicPeriod"/>
            </a:pPr>
            <a:r>
              <a:rPr lang="en-US" sz="2000"/>
              <a:t>Apple Developers Reference</a:t>
            </a:r>
            <a:endParaRPr lang="en-IN" sz="2000"/>
          </a:p>
          <a:p>
            <a:pPr marL="800100" lvl="1" indent="-342900">
              <a:buFont typeface="+mj-lt"/>
              <a:buAutoNum type="alphaLcParenR"/>
            </a:pPr>
            <a:r>
              <a:rPr lang="en-US" sz="1600">
                <a:hlinkClick r:id="rId8"/>
              </a:rPr>
              <a:t>https://developer.apple.com/av-foundation/</a:t>
            </a:r>
            <a:endParaRPr lang="en-IN" sz="1600"/>
          </a:p>
          <a:p>
            <a:pPr marL="800100" lvl="1" indent="-342900">
              <a:buFont typeface="+mj-lt"/>
              <a:buAutoNum type="alphaLcParenR"/>
            </a:pPr>
            <a:r>
              <a:rPr lang="en-US" sz="1600">
                <a:hlinkClick r:id="rId9"/>
              </a:rPr>
              <a:t>https://developer.apple.com/library/archive/samplecode/AVFoundationSimplePlayer-iOS/Introduction/Intro.html</a:t>
            </a:r>
            <a:endParaRPr lang="en-IN" sz="2000"/>
          </a:p>
          <a:p>
            <a:pPr marL="800100" lvl="1" indent="-342900">
              <a:buFont typeface="+mj-lt"/>
              <a:buAutoNum type="alphaLcParenR"/>
            </a:pPr>
            <a:r>
              <a:rPr lang="en-US" sz="1600">
                <a:hlinkClick r:id="rId10"/>
              </a:rPr>
              <a:t>https://developer.apple.com/documentation/avfoundation</a:t>
            </a:r>
            <a:endParaRPr lang="en-US" sz="1600"/>
          </a:p>
          <a:p>
            <a:pPr lvl="1"/>
            <a:endParaRPr lang="en-IN" sz="1600"/>
          </a:p>
          <a:p>
            <a:pPr marL="457200" lvl="1" indent="0">
              <a:buNone/>
            </a:pPr>
            <a:endParaRPr lang="en-US" sz="800">
              <a:latin typeface="Times New Roman"/>
              <a:cs typeface="Times New Roman"/>
              <a:sym typeface="Times New Roman"/>
            </a:endParaRPr>
          </a:p>
        </p:txBody>
      </p:sp>
      <p:sp>
        <p:nvSpPr>
          <p:cNvPr id="218" name="Google Shape;218;p31"/>
          <p:cNvSpPr txBox="1"/>
          <p:nvPr/>
        </p:nvSpPr>
        <p:spPr>
          <a:xfrm>
            <a:off x="6096000" y="719458"/>
            <a:ext cx="5876100" cy="5957400"/>
          </a:xfrm>
          <a:prstGeom prst="rect">
            <a:avLst/>
          </a:prstGeom>
          <a:noFill/>
          <a:ln>
            <a:noFill/>
          </a:ln>
        </p:spPr>
        <p:txBody>
          <a:bodyPr spcFirstLastPara="1" wrap="square" lIns="91425" tIns="91425" rIns="91425" bIns="91425" anchor="t" anchorCtr="0">
            <a:noAutofit/>
          </a:bodyPr>
          <a:lstStyle/>
          <a:p>
            <a:r>
              <a:rPr lang="en-IN" sz="1700">
                <a:solidFill>
                  <a:srgbClr val="434343"/>
                </a:solidFill>
                <a:latin typeface="Times New Roman"/>
                <a:cs typeface="Times New Roman"/>
                <a:sym typeface="Times New Roman"/>
              </a:rPr>
              <a:t>4.       </a:t>
            </a:r>
            <a:r>
              <a:rPr lang="en-US"/>
              <a:t>GitHub Code Reference</a:t>
            </a:r>
            <a:endParaRPr lang="en-IN"/>
          </a:p>
          <a:p>
            <a:pPr marL="1257300" lvl="2" indent="-342900">
              <a:buFont typeface="+mj-lt"/>
              <a:buAutoNum type="alphaLcParenR"/>
            </a:pPr>
            <a:r>
              <a:rPr lang="en-US">
                <a:hlinkClick r:id="rId11"/>
              </a:rPr>
              <a:t>https://github.com/bpolat/Music-Player/blob/master/Music%20Player/PlayerViewController.swift</a:t>
            </a:r>
            <a:endParaRPr lang="en-IN"/>
          </a:p>
          <a:p>
            <a:pPr marL="0" lvl="0" indent="0" algn="just" rtl="0">
              <a:lnSpc>
                <a:spcPct val="150000"/>
              </a:lnSpc>
              <a:spcBef>
                <a:spcPts val="600"/>
              </a:spcBef>
              <a:spcAft>
                <a:spcPts val="0"/>
              </a:spcAft>
              <a:buClr>
                <a:schemeClr val="dk1"/>
              </a:buClr>
              <a:buSzPts val="1100"/>
              <a:buFont typeface="Arial"/>
              <a:buNone/>
            </a:pPr>
            <a:endParaRPr lang="en-US" sz="1700">
              <a:solidFill>
                <a:srgbClr val="434343"/>
              </a:solidFill>
              <a:latin typeface="Times New Roman"/>
              <a:ea typeface="Times New Roman"/>
              <a:cs typeface="Times New Roman"/>
              <a:sym typeface="Times New Roman"/>
            </a:endParaRPr>
          </a:p>
          <a:p>
            <a:r>
              <a:rPr lang="en-IN" sz="1700">
                <a:solidFill>
                  <a:srgbClr val="434343"/>
                </a:solidFill>
                <a:latin typeface="Times New Roman"/>
                <a:ea typeface="Times New Roman"/>
                <a:cs typeface="Times New Roman"/>
                <a:sym typeface="Times New Roman"/>
              </a:rPr>
              <a:t>5.         </a:t>
            </a:r>
            <a:r>
              <a:rPr lang="en-US"/>
              <a:t>API References</a:t>
            </a:r>
            <a:endParaRPr lang="en-IN"/>
          </a:p>
          <a:p>
            <a:r>
              <a:rPr lang="en-US"/>
              <a:t> </a:t>
            </a:r>
            <a:endParaRPr lang="en-IN"/>
          </a:p>
          <a:p>
            <a:pPr marL="800100" lvl="1" indent="-342900">
              <a:buFont typeface="+mj-lt"/>
              <a:buAutoNum type="alphaLcParenR"/>
            </a:pPr>
            <a:r>
              <a:rPr lang="en-US">
                <a:hlinkClick r:id="rId12"/>
              </a:rPr>
              <a:t>https://mobikul.com/play-audio-file-save-document-directory-ios-swift/</a:t>
            </a:r>
            <a:endParaRPr lang="en-IN"/>
          </a:p>
          <a:p>
            <a:pPr marL="800100" lvl="1" indent="-342900">
              <a:buFont typeface="+mj-lt"/>
              <a:buAutoNum type="alphaLcParenR"/>
            </a:pPr>
            <a:r>
              <a:rPr lang="en-US">
                <a:hlinkClick r:id="rId13"/>
              </a:rPr>
              <a:t>https://github.com/devMadrit/MKYoutubeMp3Downloader</a:t>
            </a:r>
            <a:endParaRPr sz="1700">
              <a:solidFill>
                <a:srgbClr val="434343"/>
              </a:solidFill>
              <a:latin typeface="Times New Roman"/>
              <a:ea typeface="Times New Roman"/>
              <a:cs typeface="Times New Roman"/>
              <a:sym typeface="Times New Roman"/>
            </a:endParaRPr>
          </a:p>
          <a:p>
            <a:pPr marL="1257300" lvl="2" indent="-342900" algn="just">
              <a:lnSpc>
                <a:spcPct val="150000"/>
              </a:lnSpc>
              <a:spcBef>
                <a:spcPts val="600"/>
              </a:spcBef>
              <a:buClr>
                <a:schemeClr val="dk1"/>
              </a:buClr>
              <a:buSzPts val="1100"/>
              <a:buFont typeface="Arial"/>
              <a:buAutoNum type="arabicPeriod" startAt="6"/>
            </a:pPr>
            <a:endParaRPr sz="1700">
              <a:solidFill>
                <a:srgbClr val="434343"/>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803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 name="Title 3"/>
          <p:cNvSpPr>
            <a:spLocks noGrp="1"/>
          </p:cNvSpPr>
          <p:nvPr>
            <p:ph type="title"/>
          </p:nvPr>
        </p:nvSpPr>
        <p:spPr>
          <a:xfrm>
            <a:off x="3204642" y="2353641"/>
            <a:ext cx="5782716" cy="2150719"/>
          </a:xfrm>
          <a:noFill/>
        </p:spPr>
        <p:txBody>
          <a:bodyPr vert="horz" lIns="91440" tIns="45720" rIns="91440" bIns="45720" rtlCol="0" anchor="ctr">
            <a:normAutofit/>
          </a:bodyPr>
          <a:lstStyle/>
          <a:p>
            <a:pPr>
              <a:spcBef>
                <a:spcPct val="0"/>
              </a:spcBef>
            </a:pPr>
            <a:r>
              <a:rPr lang="en-US" sz="3600" kern="1200" dirty="0">
                <a:solidFill>
                  <a:srgbClr val="080808"/>
                </a:solidFill>
                <a:latin typeface="+mj-lt"/>
                <a:ea typeface="+mj-ea"/>
                <a:cs typeface="+mj-cs"/>
              </a:rPr>
              <a:t>THANK – YOU </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5550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70" name="Google Shape;70;p15"/>
          <p:cNvSpPr/>
          <p:nvPr/>
        </p:nvSpPr>
        <p:spPr>
          <a:xfrm>
            <a:off x="0" y="0"/>
            <a:ext cx="12192000" cy="629587"/>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71;p15"/>
          <p:cNvSpPr txBox="1">
            <a:spLocks noGrp="1"/>
          </p:cNvSpPr>
          <p:nvPr>
            <p:ph type="title"/>
          </p:nvPr>
        </p:nvSpPr>
        <p:spPr>
          <a:xfrm>
            <a:off x="0" y="-89942"/>
            <a:ext cx="12192000" cy="80946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000"/>
              <a:buFont typeface="Calibri"/>
              <a:buNone/>
            </a:pPr>
            <a:r>
              <a:rPr lang="en-IN" sz="3000" b="1">
                <a:solidFill>
                  <a:schemeClr val="lt1"/>
                </a:solidFill>
              </a:rPr>
              <a:t>Table of Content</a:t>
            </a:r>
            <a:endParaRPr/>
          </a:p>
        </p:txBody>
      </p:sp>
      <p:graphicFrame>
        <p:nvGraphicFramePr>
          <p:cNvPr id="3" name="Diagram 2">
            <a:extLst>
              <a:ext uri="{FF2B5EF4-FFF2-40B4-BE49-F238E27FC236}">
                <a16:creationId xmlns:a16="http://schemas.microsoft.com/office/drawing/2014/main" id="{E39499CD-D549-9D40-99AF-16ED10F14D73}"/>
              </a:ext>
            </a:extLst>
          </p:cNvPr>
          <p:cNvGraphicFramePr/>
          <p:nvPr>
            <p:extLst>
              <p:ext uri="{D42A27DB-BD31-4B8C-83A1-F6EECF244321}">
                <p14:modId xmlns:p14="http://schemas.microsoft.com/office/powerpoint/2010/main" val="1509744216"/>
              </p:ext>
            </p:extLst>
          </p:nvPr>
        </p:nvGraphicFramePr>
        <p:xfrm>
          <a:off x="229200" y="719525"/>
          <a:ext cx="8152800" cy="596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Text&#10;&#10;Description automatically generated">
            <a:extLst>
              <a:ext uri="{FF2B5EF4-FFF2-40B4-BE49-F238E27FC236}">
                <a16:creationId xmlns:a16="http://schemas.microsoft.com/office/drawing/2014/main" id="{65A939B6-BCB3-0E48-956B-E07174944E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6219" y="2200509"/>
            <a:ext cx="2201562" cy="25927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6152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 name="Google Shape;78;p16"/>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400" b="1">
                <a:solidFill>
                  <a:schemeClr val="lt1"/>
                </a:solidFill>
                <a:latin typeface="Times New Roman"/>
                <a:ea typeface="Times New Roman"/>
                <a:cs typeface="Times New Roman"/>
                <a:sym typeface="Times New Roman"/>
              </a:rPr>
              <a:t>INTRODUCTION</a:t>
            </a:r>
            <a:endParaRPr sz="3300">
              <a:latin typeface="Times New Roman"/>
              <a:ea typeface="Times New Roman"/>
              <a:cs typeface="Times New Roman"/>
              <a:sym typeface="Times New Roman"/>
            </a:endParaRPr>
          </a:p>
        </p:txBody>
      </p:sp>
      <p:sp>
        <p:nvSpPr>
          <p:cNvPr id="79" name="Google Shape;79;p16"/>
          <p:cNvSpPr txBox="1">
            <a:spLocks noGrp="1"/>
          </p:cNvSpPr>
          <p:nvPr>
            <p:ph type="body" idx="1"/>
          </p:nvPr>
        </p:nvSpPr>
        <p:spPr>
          <a:xfrm>
            <a:off x="3870828" y="724997"/>
            <a:ext cx="7941216" cy="6022719"/>
          </a:xfrm>
          <a:prstGeom prst="rect">
            <a:avLst/>
          </a:prstGeom>
          <a:noFill/>
          <a:ln>
            <a:noFill/>
          </a:ln>
        </p:spPr>
        <p:txBody>
          <a:bodyPr spcFirstLastPara="1" wrap="square" lIns="91425" tIns="45700" rIns="91425" bIns="45700" anchor="t" anchorCtr="0">
            <a:noAutofit/>
          </a:bodyPr>
          <a:lstStyle/>
          <a:p>
            <a:pPr>
              <a:lnSpc>
                <a:spcPct val="150000"/>
              </a:lnSpc>
              <a:spcBef>
                <a:spcPts val="0"/>
              </a:spcBef>
              <a:spcAft>
                <a:spcPts val="2100"/>
              </a:spcAft>
              <a:buClr>
                <a:schemeClr val="dk1"/>
              </a:buClr>
              <a:buSzPct val="120000"/>
            </a:pPr>
            <a:r>
              <a:rPr lang="en-IN" sz="2000">
                <a:solidFill>
                  <a:schemeClr val="tx1">
                    <a:lumMod val="85000"/>
                    <a:lumOff val="15000"/>
                  </a:schemeClr>
                </a:solidFill>
                <a:cs typeface="Times New Roman" panose="02020603050405020304" pitchFamily="18" charset="0"/>
              </a:rPr>
              <a:t>The project is a Music Player that automatically as per the preference of the user would download the music in the local storage for anytime playing.</a:t>
            </a:r>
          </a:p>
          <a:p>
            <a:pPr>
              <a:lnSpc>
                <a:spcPct val="150000"/>
              </a:lnSpc>
              <a:spcBef>
                <a:spcPts val="0"/>
              </a:spcBef>
              <a:spcAft>
                <a:spcPts val="2100"/>
              </a:spcAft>
              <a:buClr>
                <a:schemeClr val="dk1"/>
              </a:buClr>
              <a:buSzPct val="120000"/>
            </a:pPr>
            <a:r>
              <a:rPr lang="en-IN" sz="2000">
                <a:solidFill>
                  <a:schemeClr val="tx1">
                    <a:lumMod val="85000"/>
                    <a:lumOff val="15000"/>
                  </a:schemeClr>
                </a:solidFill>
                <a:cs typeface="Times New Roman" panose="02020603050405020304" pitchFamily="18" charset="0"/>
              </a:rPr>
              <a:t> This would provide the user a variety of music available locally for any time playing without downloading each song individually.</a:t>
            </a:r>
          </a:p>
          <a:p>
            <a:pPr>
              <a:lnSpc>
                <a:spcPct val="150000"/>
              </a:lnSpc>
              <a:spcBef>
                <a:spcPts val="0"/>
              </a:spcBef>
              <a:spcAft>
                <a:spcPts val="2100"/>
              </a:spcAft>
              <a:buClr>
                <a:schemeClr val="dk1"/>
              </a:buClr>
              <a:buSzPct val="120000"/>
            </a:pPr>
            <a:r>
              <a:rPr lang="en-IN" sz="2000">
                <a:solidFill>
                  <a:schemeClr val="tx1">
                    <a:lumMod val="85000"/>
                    <a:lumOff val="15000"/>
                  </a:schemeClr>
                </a:solidFill>
                <a:cs typeface="Times New Roman" panose="02020603050405020304" pitchFamily="18" charset="0"/>
              </a:rPr>
              <a:t> The project is made using two major tools, first being the </a:t>
            </a:r>
            <a:r>
              <a:rPr lang="en-IN" sz="2000" b="1">
                <a:solidFill>
                  <a:schemeClr val="tx1">
                    <a:lumMod val="85000"/>
                    <a:lumOff val="15000"/>
                  </a:schemeClr>
                </a:solidFill>
                <a:cs typeface="Times New Roman" panose="02020603050405020304" pitchFamily="18" charset="0"/>
              </a:rPr>
              <a:t>XCode</a:t>
            </a:r>
            <a:r>
              <a:rPr lang="en-IN" sz="2000">
                <a:solidFill>
                  <a:schemeClr val="tx1">
                    <a:lumMod val="85000"/>
                    <a:lumOff val="15000"/>
                  </a:schemeClr>
                </a:solidFill>
                <a:cs typeface="Times New Roman" panose="02020603050405020304" pitchFamily="18" charset="0"/>
              </a:rPr>
              <a:t> and the other being the </a:t>
            </a:r>
            <a:r>
              <a:rPr lang="en-IN" sz="2000" b="1">
                <a:solidFill>
                  <a:schemeClr val="tx1">
                    <a:lumMod val="85000"/>
                    <a:lumOff val="15000"/>
                  </a:schemeClr>
                </a:solidFill>
                <a:cs typeface="Times New Roman" panose="02020603050405020304" pitchFamily="18" charset="0"/>
              </a:rPr>
              <a:t>Android Studio</a:t>
            </a:r>
            <a:r>
              <a:rPr lang="en-IN" sz="2000">
                <a:solidFill>
                  <a:schemeClr val="tx1">
                    <a:lumMod val="85000"/>
                    <a:lumOff val="15000"/>
                  </a:schemeClr>
                </a:solidFill>
                <a:cs typeface="Times New Roman" panose="02020603050405020304" pitchFamily="18" charset="0"/>
              </a:rPr>
              <a:t>.</a:t>
            </a:r>
          </a:p>
          <a:p>
            <a:pPr>
              <a:lnSpc>
                <a:spcPct val="150000"/>
              </a:lnSpc>
              <a:spcBef>
                <a:spcPts val="0"/>
              </a:spcBef>
              <a:spcAft>
                <a:spcPts val="2100"/>
              </a:spcAft>
              <a:buClr>
                <a:schemeClr val="dk1"/>
              </a:buClr>
              <a:buSzPct val="120000"/>
            </a:pPr>
            <a:r>
              <a:rPr lang="en-IN" sz="2000">
                <a:solidFill>
                  <a:schemeClr val="tx1">
                    <a:lumMod val="85000"/>
                    <a:lumOff val="15000"/>
                  </a:schemeClr>
                </a:solidFill>
                <a:cs typeface="Times New Roman" panose="02020603050405020304" pitchFamily="18" charset="0"/>
              </a:rPr>
              <a:t> The download module was supposed to use data retrieved from the </a:t>
            </a:r>
            <a:r>
              <a:rPr lang="en-IN" sz="2000" b="1">
                <a:solidFill>
                  <a:schemeClr val="tx1">
                    <a:lumMod val="85000"/>
                    <a:lumOff val="15000"/>
                  </a:schemeClr>
                </a:solidFill>
                <a:cs typeface="Times New Roman" panose="02020603050405020304" pitchFamily="18" charset="0"/>
              </a:rPr>
              <a:t>YouTube API </a:t>
            </a:r>
            <a:r>
              <a:rPr lang="en-IN" sz="2000">
                <a:solidFill>
                  <a:schemeClr val="tx1">
                    <a:lumMod val="85000"/>
                    <a:lumOff val="15000"/>
                  </a:schemeClr>
                </a:solidFill>
                <a:cs typeface="Times New Roman" panose="02020603050405020304" pitchFamily="18" charset="0"/>
              </a:rPr>
              <a:t>but since the application could not get registered and verified by </a:t>
            </a:r>
            <a:r>
              <a:rPr lang="en-IN" sz="2000" b="1">
                <a:solidFill>
                  <a:schemeClr val="tx1">
                    <a:lumMod val="85000"/>
                    <a:lumOff val="15000"/>
                  </a:schemeClr>
                </a:solidFill>
                <a:cs typeface="Times New Roman" panose="02020603050405020304" pitchFamily="18" charset="0"/>
              </a:rPr>
              <a:t>Google</a:t>
            </a:r>
            <a:r>
              <a:rPr lang="en-IN" sz="2000">
                <a:solidFill>
                  <a:schemeClr val="tx1">
                    <a:lumMod val="85000"/>
                    <a:lumOff val="15000"/>
                  </a:schemeClr>
                </a:solidFill>
                <a:cs typeface="Times New Roman" panose="02020603050405020304" pitchFamily="18" charset="0"/>
              </a:rPr>
              <a:t>, we have added data to the code to show how we had expected the application to work. </a:t>
            </a:r>
          </a:p>
        </p:txBody>
      </p:sp>
      <p:pic>
        <p:nvPicPr>
          <p:cNvPr id="7" name="Picture 6">
            <a:extLst>
              <a:ext uri="{FF2B5EF4-FFF2-40B4-BE49-F238E27FC236}">
                <a16:creationId xmlns:a16="http://schemas.microsoft.com/office/drawing/2014/main" id="{EA64BF27-E148-BF42-9B8C-BFE2F664EC85}"/>
              </a:ext>
            </a:extLst>
          </p:cNvPr>
          <p:cNvPicPr>
            <a:picLocks noChangeAspect="1"/>
          </p:cNvPicPr>
          <p:nvPr/>
        </p:nvPicPr>
        <p:blipFill rotWithShape="1">
          <a:blip r:embed="rId3">
            <a:extLst>
              <a:ext uri="{28A0092B-C50C-407E-A947-70E740481C1C}">
                <a14:useLocalDpi xmlns:a14="http://schemas.microsoft.com/office/drawing/2010/main" val="0"/>
              </a:ext>
            </a:extLst>
          </a:blip>
          <a:srcRect l="4590" t="4108" r="7008" b="4380"/>
          <a:stretch/>
        </p:blipFill>
        <p:spPr>
          <a:xfrm>
            <a:off x="699798" y="629700"/>
            <a:ext cx="2875050" cy="539638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03345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17"/>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600" b="1">
                <a:solidFill>
                  <a:schemeClr val="lt1"/>
                </a:solidFill>
                <a:latin typeface="Times New Roman"/>
                <a:ea typeface="Times New Roman"/>
                <a:cs typeface="Times New Roman"/>
                <a:sym typeface="Times New Roman"/>
              </a:rPr>
              <a:t>PROBLEM STATEMENT</a:t>
            </a:r>
            <a:endParaRPr sz="5000">
              <a:latin typeface="Times New Roman"/>
              <a:ea typeface="Times New Roman"/>
              <a:cs typeface="Times New Roman"/>
              <a:sym typeface="Times New Roman"/>
            </a:endParaRPr>
          </a:p>
        </p:txBody>
      </p:sp>
      <p:sp>
        <p:nvSpPr>
          <p:cNvPr id="88" name="Google Shape;88;p17"/>
          <p:cNvSpPr txBox="1">
            <a:spLocks noGrp="1"/>
          </p:cNvSpPr>
          <p:nvPr>
            <p:ph type="body" idx="1"/>
          </p:nvPr>
        </p:nvSpPr>
        <p:spPr>
          <a:xfrm>
            <a:off x="183900" y="629700"/>
            <a:ext cx="11824200" cy="6138600"/>
          </a:xfrm>
          <a:prstGeom prst="rect">
            <a:avLst/>
          </a:prstGeom>
          <a:noFill/>
          <a:ln>
            <a:noFill/>
          </a:ln>
        </p:spPr>
        <p:txBody>
          <a:bodyPr spcFirstLastPara="1" wrap="square" lIns="91425" tIns="45700" rIns="91425" bIns="45700" anchor="t" anchorCtr="0">
            <a:noAutofit/>
          </a:bodyPr>
          <a:lstStyle/>
          <a:p>
            <a:pPr marL="0" lvl="0" indent="0" algn="just">
              <a:lnSpc>
                <a:spcPct val="150000"/>
              </a:lnSpc>
              <a:spcBef>
                <a:spcPts val="600"/>
              </a:spcBef>
              <a:spcAft>
                <a:spcPts val="600"/>
              </a:spcAft>
              <a:buClr>
                <a:schemeClr val="dk1"/>
              </a:buClr>
              <a:buSzPts val="1100"/>
              <a:buNone/>
            </a:pPr>
            <a:r>
              <a:rPr lang="en-IN" sz="2400">
                <a:solidFill>
                  <a:schemeClr val="tx1">
                    <a:lumMod val="85000"/>
                    <a:lumOff val="15000"/>
                  </a:schemeClr>
                </a:solidFill>
                <a:cs typeface="Times New Roman" panose="02020603050405020304" pitchFamily="18" charset="0"/>
              </a:rPr>
              <a:t>There are a few music streaming services out there, but none of them provides the features that would. Firstly, YouTube is a great music streaming service but it streams videos along with songs and does not provide background playback . Secondly other streaming services like Spotify, JioSaavn, Gaana and Wynk, do not provide download feature and have a lot of advertisements. </a:t>
            </a:r>
          </a:p>
        </p:txBody>
      </p:sp>
      <p:pic>
        <p:nvPicPr>
          <p:cNvPr id="5" name="Picture 4" descr="Graphical user interface, application&#10;&#10;Description automatically generated">
            <a:extLst>
              <a:ext uri="{FF2B5EF4-FFF2-40B4-BE49-F238E27FC236}">
                <a16:creationId xmlns:a16="http://schemas.microsoft.com/office/drawing/2014/main" id="{6CF304B3-1D99-B747-B1D5-EAFA21758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30" y="4096265"/>
            <a:ext cx="4063998" cy="2031999"/>
          </a:xfrm>
          <a:prstGeom prst="rect">
            <a:avLst/>
          </a:prstGeom>
          <a:ln>
            <a:noFill/>
          </a:ln>
          <a:effectLst>
            <a:outerShdw blurRad="292100" dist="139700" dir="2700000" algn="tl" rotWithShape="0">
              <a:srgbClr val="333333">
                <a:alpha val="65000"/>
              </a:srgbClr>
            </a:outerShdw>
          </a:effectLst>
        </p:spPr>
      </p:pic>
      <p:pic>
        <p:nvPicPr>
          <p:cNvPr id="7" name="Picture 6" descr="Logo&#10;&#10;Description automatically generated">
            <a:extLst>
              <a:ext uri="{FF2B5EF4-FFF2-40B4-BE49-F238E27FC236}">
                <a16:creationId xmlns:a16="http://schemas.microsoft.com/office/drawing/2014/main" id="{9B3D7FBC-31E6-BA4F-BF5D-6B71BA41E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302" y="4096265"/>
            <a:ext cx="4013200" cy="203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468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8"/>
          <p:cNvSpPr txBox="1">
            <a:spLocks noGrp="1"/>
          </p:cNvSpPr>
          <p:nvPr>
            <p:ph type="title"/>
          </p:nvPr>
        </p:nvSpPr>
        <p:spPr>
          <a:xfrm>
            <a:off x="0" y="-139960"/>
            <a:ext cx="12192000" cy="769659"/>
          </a:xfrm>
          <a:prstGeom prst="rect">
            <a:avLst/>
          </a:prstGeom>
          <a:noFill/>
          <a:ln>
            <a:noFill/>
          </a:ln>
        </p:spPr>
        <p:txBody>
          <a:bodyPr spcFirstLastPara="1" wrap="square" lIns="91425" tIns="45700" rIns="91425" bIns="45700" anchor="ctr" anchorCtr="0">
            <a:noAutofit/>
          </a:bodyPr>
          <a:lstStyle/>
          <a:p>
            <a:pPr marL="0" lvl="0" indent="0" algn="ctr" rtl="0">
              <a:spcBef>
                <a:spcPts val="1000"/>
              </a:spcBef>
              <a:spcAft>
                <a:spcPts val="0"/>
              </a:spcAft>
              <a:buNone/>
            </a:pPr>
            <a:r>
              <a:rPr lang="en-IN" sz="3400" b="1">
                <a:solidFill>
                  <a:schemeClr val="lt1"/>
                </a:solidFill>
                <a:latin typeface="Times New Roman"/>
                <a:ea typeface="Times New Roman"/>
                <a:cs typeface="Times New Roman"/>
                <a:sym typeface="Times New Roman"/>
              </a:rPr>
              <a:t>OBJECTIVES</a:t>
            </a:r>
            <a:endParaRPr sz="6000" b="1">
              <a:solidFill>
                <a:schemeClr val="lt1"/>
              </a:solidFill>
              <a:latin typeface="Times New Roman"/>
              <a:ea typeface="Times New Roman"/>
              <a:cs typeface="Times New Roman"/>
              <a:sym typeface="Times New Roman"/>
            </a:endParaRPr>
          </a:p>
        </p:txBody>
      </p:sp>
      <p:sp>
        <p:nvSpPr>
          <p:cNvPr id="97" name="Google Shape;97;p18"/>
          <p:cNvSpPr txBox="1">
            <a:spLocks noGrp="1"/>
          </p:cNvSpPr>
          <p:nvPr>
            <p:ph type="body" idx="1"/>
          </p:nvPr>
        </p:nvSpPr>
        <p:spPr>
          <a:xfrm>
            <a:off x="0" y="1567543"/>
            <a:ext cx="12192000" cy="3722913"/>
          </a:xfrm>
          <a:prstGeom prst="rect">
            <a:avLst/>
          </a:prstGeom>
          <a:noFill/>
          <a:ln>
            <a:noFill/>
          </a:ln>
        </p:spPr>
        <p:txBody>
          <a:bodyPr spcFirstLastPara="1" wrap="square" lIns="91425" tIns="45700" rIns="91425" bIns="45700" anchor="t" anchorCtr="0">
            <a:noAutofit/>
          </a:bodyPr>
          <a:lstStyle/>
          <a:p>
            <a:pPr marL="431800" indent="-342900" algn="ctr">
              <a:lnSpc>
                <a:spcPct val="150000"/>
              </a:lnSpc>
              <a:spcBef>
                <a:spcPts val="600"/>
              </a:spcBef>
              <a:buClr>
                <a:srgbClr val="434343"/>
              </a:buClr>
              <a:buSzPts val="2200"/>
              <a:buFont typeface="Courier New" panose="02070309020205020404" pitchFamily="49" charset="0"/>
              <a:buChar char="o"/>
            </a:pPr>
            <a:r>
              <a:rPr lang="en-IN" sz="2400">
                <a:latin typeface="Times New Roman" panose="02020603050405020304" pitchFamily="18" charset="0"/>
                <a:cs typeface="Times New Roman" panose="02020603050405020304" pitchFamily="18" charset="0"/>
              </a:rPr>
              <a:t>The user should be able to login into the application safely.</a:t>
            </a:r>
          </a:p>
          <a:p>
            <a:pPr marL="457200" indent="-368300" algn="ctr">
              <a:lnSpc>
                <a:spcPct val="150000"/>
              </a:lnSpc>
              <a:spcBef>
                <a:spcPts val="600"/>
              </a:spcBef>
              <a:buClr>
                <a:srgbClr val="434343"/>
              </a:buClr>
              <a:buSzPts val="2200"/>
              <a:buFont typeface="Courier New" panose="02070309020205020404" pitchFamily="49" charset="0"/>
              <a:buChar char="o"/>
            </a:pPr>
            <a:r>
              <a:rPr lang="en-IN" sz="2400">
                <a:latin typeface="Times New Roman" panose="02020603050405020304" pitchFamily="18" charset="0"/>
                <a:cs typeface="Times New Roman" panose="02020603050405020304" pitchFamily="18" charset="0"/>
              </a:rPr>
              <a:t>If the user is not registered, the user should be able to register new users to the database.</a:t>
            </a:r>
          </a:p>
          <a:p>
            <a:pPr marL="457200" lvl="0" indent="-368300" algn="ctr">
              <a:lnSpc>
                <a:spcPct val="150000"/>
              </a:lnSpc>
              <a:spcBef>
                <a:spcPts val="600"/>
              </a:spcBef>
              <a:buClr>
                <a:srgbClr val="434343"/>
              </a:buClr>
              <a:buSzPts val="2200"/>
              <a:buFont typeface="Courier New" panose="02070309020205020404" pitchFamily="49" charset="0"/>
              <a:buChar char="o"/>
            </a:pPr>
            <a:r>
              <a:rPr lang="en-IN" sz="2400">
                <a:latin typeface="Times New Roman" panose="02020603050405020304" pitchFamily="18" charset="0"/>
                <a:cs typeface="Times New Roman" panose="02020603050405020304" pitchFamily="18" charset="0"/>
              </a:rPr>
              <a:t>The user should be able to play music file in the application.</a:t>
            </a:r>
          </a:p>
          <a:p>
            <a:pPr marL="457200" lvl="0" indent="-368300" algn="ctr">
              <a:lnSpc>
                <a:spcPct val="150000"/>
              </a:lnSpc>
              <a:spcBef>
                <a:spcPts val="600"/>
              </a:spcBef>
              <a:buClr>
                <a:srgbClr val="434343"/>
              </a:buClr>
              <a:buSzPts val="2200"/>
              <a:buFont typeface="Courier New" panose="02070309020205020404" pitchFamily="49" charset="0"/>
              <a:buChar char="o"/>
            </a:pPr>
            <a:r>
              <a:rPr lang="en-IN" sz="2400">
                <a:highlight>
                  <a:srgbClr val="FFFFFF"/>
                </a:highlight>
                <a:latin typeface="Times New Roman" panose="02020603050405020304" pitchFamily="18" charset="0"/>
                <a:cs typeface="Times New Roman" panose="02020603050405020304" pitchFamily="18" charset="0"/>
              </a:rPr>
              <a:t>The music must continue to play in the background.</a:t>
            </a:r>
          </a:p>
          <a:p>
            <a:pPr marL="457200" lvl="0" indent="-368300" algn="ctr">
              <a:lnSpc>
                <a:spcPct val="150000"/>
              </a:lnSpc>
              <a:spcBef>
                <a:spcPts val="600"/>
              </a:spcBef>
              <a:buClr>
                <a:srgbClr val="434343"/>
              </a:buClr>
              <a:buSzPts val="2200"/>
              <a:buFont typeface="Courier New" panose="02070309020205020404" pitchFamily="49" charset="0"/>
              <a:buChar char="o"/>
            </a:pPr>
            <a:r>
              <a:rPr lang="en-IN" sz="2400">
                <a:highlight>
                  <a:srgbClr val="FFFFFF"/>
                </a:highlight>
                <a:latin typeface="Times New Roman" panose="02020603050405020304" pitchFamily="18" charset="0"/>
                <a:cs typeface="Times New Roman" panose="02020603050405020304" pitchFamily="18" charset="0"/>
              </a:rPr>
              <a:t>Music file must automatically download and store itself to the persistent storage.</a:t>
            </a:r>
          </a:p>
          <a:p>
            <a:pPr marL="457200" indent="-368300" algn="ctr">
              <a:lnSpc>
                <a:spcPct val="150000"/>
              </a:lnSpc>
              <a:spcBef>
                <a:spcPts val="600"/>
              </a:spcBef>
              <a:buClr>
                <a:srgbClr val="434343"/>
              </a:buClr>
              <a:buSzPts val="2200"/>
              <a:buFont typeface="Courier New" panose="02070309020205020404" pitchFamily="49" charset="0"/>
              <a:buChar char="o"/>
            </a:pPr>
            <a:r>
              <a:rPr lang="en-IN" sz="2400">
                <a:latin typeface="Times New Roman" panose="02020603050405020304" pitchFamily="18" charset="0"/>
                <a:cs typeface="Times New Roman" panose="02020603050405020304" pitchFamily="18" charset="0"/>
              </a:rPr>
              <a:t>The user must be able to see the updated list after the song downloads.</a:t>
            </a:r>
          </a:p>
          <a:p>
            <a:pPr marL="457200" lvl="0" indent="-368300" algn="ctr">
              <a:lnSpc>
                <a:spcPct val="150000"/>
              </a:lnSpc>
              <a:spcBef>
                <a:spcPts val="600"/>
              </a:spcBef>
              <a:buClr>
                <a:srgbClr val="434343"/>
              </a:buClr>
              <a:buSzPts val="2200"/>
              <a:buAutoNum type="arabicParenR"/>
            </a:pPr>
            <a:endParaRPr lang="en-IN" sz="2200">
              <a:highlight>
                <a:srgbClr val="FFFFFF"/>
              </a:highlight>
              <a:latin typeface="Times New Roman" panose="02020603050405020304" pitchFamily="18" charset="0"/>
              <a:cs typeface="Times New Roman" panose="02020603050405020304" pitchFamily="18" charset="0"/>
            </a:endParaRPr>
          </a:p>
          <a:p>
            <a:pPr marL="457200" lvl="0" indent="0" algn="ctr" rtl="0">
              <a:lnSpc>
                <a:spcPct val="150000"/>
              </a:lnSpc>
              <a:spcBef>
                <a:spcPts val="600"/>
              </a:spcBef>
              <a:spcAft>
                <a:spcPts val="600"/>
              </a:spcAft>
              <a:buNone/>
            </a:pPr>
            <a:endParaRPr lang="en-IN" sz="2200">
              <a:solidFill>
                <a:srgbClr val="333333"/>
              </a:solidFill>
              <a:highlight>
                <a:srgbClr val="FFFFFF"/>
              </a:highlight>
            </a:endParaRPr>
          </a:p>
        </p:txBody>
      </p:sp>
    </p:spTree>
    <p:extLst>
      <p:ext uri="{BB962C8B-B14F-4D97-AF65-F5344CB8AC3E}">
        <p14:creationId xmlns:p14="http://schemas.microsoft.com/office/powerpoint/2010/main" val="127926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animEffect transition="in" filter="fade">
                                      <p:cBhvr>
                                        <p:cTn id="7" dur="350"/>
                                        <p:tgtEl>
                                          <p:spTgt spid="97">
                                            <p:txEl>
                                              <p:pRg st="0" end="0"/>
                                            </p:txEl>
                                          </p:spTgt>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97">
                                            <p:txEl>
                                              <p:pRg st="1" end="1"/>
                                            </p:txEl>
                                          </p:spTgt>
                                        </p:tgtEl>
                                        <p:attrNameLst>
                                          <p:attrName>style.visibility</p:attrName>
                                        </p:attrNameLst>
                                      </p:cBhvr>
                                      <p:to>
                                        <p:strVal val="visible"/>
                                      </p:to>
                                    </p:set>
                                    <p:animEffect transition="in" filter="fade">
                                      <p:cBhvr>
                                        <p:cTn id="11" dur="350"/>
                                        <p:tgtEl>
                                          <p:spTgt spid="97">
                                            <p:txEl>
                                              <p:pRg st="1" end="1"/>
                                            </p:txEl>
                                          </p:spTgt>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97">
                                            <p:txEl>
                                              <p:pRg st="2" end="2"/>
                                            </p:txEl>
                                          </p:spTgt>
                                        </p:tgtEl>
                                        <p:attrNameLst>
                                          <p:attrName>style.visibility</p:attrName>
                                        </p:attrNameLst>
                                      </p:cBhvr>
                                      <p:to>
                                        <p:strVal val="visible"/>
                                      </p:to>
                                    </p:set>
                                    <p:animEffect transition="in" filter="fade">
                                      <p:cBhvr>
                                        <p:cTn id="15" dur="350"/>
                                        <p:tgtEl>
                                          <p:spTgt spid="97">
                                            <p:txEl>
                                              <p:pRg st="2" end="2"/>
                                            </p:txEl>
                                          </p:spTgt>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97">
                                            <p:txEl>
                                              <p:pRg st="3" end="3"/>
                                            </p:txEl>
                                          </p:spTgt>
                                        </p:tgtEl>
                                        <p:attrNameLst>
                                          <p:attrName>style.visibility</p:attrName>
                                        </p:attrNameLst>
                                      </p:cBhvr>
                                      <p:to>
                                        <p:strVal val="visible"/>
                                      </p:to>
                                    </p:set>
                                    <p:animEffect transition="in" filter="fade">
                                      <p:cBhvr>
                                        <p:cTn id="19" dur="350"/>
                                        <p:tgtEl>
                                          <p:spTgt spid="97">
                                            <p:txEl>
                                              <p:pRg st="3" end="3"/>
                                            </p:txEl>
                                          </p:spTgt>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97">
                                            <p:txEl>
                                              <p:pRg st="4" end="4"/>
                                            </p:txEl>
                                          </p:spTgt>
                                        </p:tgtEl>
                                        <p:attrNameLst>
                                          <p:attrName>style.visibility</p:attrName>
                                        </p:attrNameLst>
                                      </p:cBhvr>
                                      <p:to>
                                        <p:strVal val="visible"/>
                                      </p:to>
                                    </p:set>
                                    <p:animEffect transition="in" filter="fade">
                                      <p:cBhvr>
                                        <p:cTn id="23" dur="350"/>
                                        <p:tgtEl>
                                          <p:spTgt spid="97">
                                            <p:txEl>
                                              <p:pRg st="4" end="4"/>
                                            </p:txEl>
                                          </p:spTgt>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97">
                                            <p:txEl>
                                              <p:pRg st="5" end="5"/>
                                            </p:txEl>
                                          </p:spTgt>
                                        </p:tgtEl>
                                        <p:attrNameLst>
                                          <p:attrName>style.visibility</p:attrName>
                                        </p:attrNameLst>
                                      </p:cBhvr>
                                      <p:to>
                                        <p:strVal val="visible"/>
                                      </p:to>
                                    </p:set>
                                    <p:animEffect transition="in" filter="fade">
                                      <p:cBhvr>
                                        <p:cTn id="27" dur="350"/>
                                        <p:tgtEl>
                                          <p:spTgt spid="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20"/>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600" b="1">
                <a:solidFill>
                  <a:schemeClr val="lt1"/>
                </a:solidFill>
                <a:latin typeface="Times New Roman"/>
                <a:ea typeface="Times New Roman"/>
                <a:cs typeface="Times New Roman"/>
                <a:sym typeface="Times New Roman"/>
              </a:rPr>
              <a:t>ROLE OF EACH GROUP MEMBER</a:t>
            </a:r>
            <a:endParaRPr sz="5000">
              <a:latin typeface="Times New Roman"/>
              <a:ea typeface="Times New Roman"/>
              <a:cs typeface="Times New Roman"/>
              <a:sym typeface="Times New Roman"/>
            </a:endParaRPr>
          </a:p>
        </p:txBody>
      </p:sp>
      <p:graphicFrame>
        <p:nvGraphicFramePr>
          <p:cNvPr id="2" name="Table 1"/>
          <p:cNvGraphicFramePr>
            <a:graphicFrameLocks noGrp="1"/>
          </p:cNvGraphicFramePr>
          <p:nvPr>
            <p:extLst>
              <p:ext uri="{D42A27DB-BD31-4B8C-83A1-F6EECF244321}">
                <p14:modId xmlns:p14="http://schemas.microsoft.com/office/powerpoint/2010/main" val="1689293089"/>
              </p:ext>
            </p:extLst>
          </p:nvPr>
        </p:nvGraphicFramePr>
        <p:xfrm>
          <a:off x="0" y="629700"/>
          <a:ext cx="12192000" cy="6228300"/>
        </p:xfrm>
        <a:graphic>
          <a:graphicData uri="http://schemas.openxmlformats.org/drawingml/2006/table">
            <a:tbl>
              <a:tblPr firstRow="1" bandRow="1">
                <a:tableStyleId>{8A107856-5554-42FB-B03E-39F5DBC370BA}</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994304">
                <a:tc>
                  <a:txBody>
                    <a:bodyPr/>
                    <a:lstStyle/>
                    <a:p>
                      <a:pPr algn="ctr"/>
                      <a:r>
                        <a:rPr lang="en-US" sz="2800"/>
                        <a:t>Member</a:t>
                      </a:r>
                      <a:r>
                        <a:rPr lang="en-US" sz="2800" baseline="0"/>
                        <a:t> Names</a:t>
                      </a:r>
                      <a:endParaRPr lang="en-US" sz="2800"/>
                    </a:p>
                  </a:txBody>
                  <a:tcPr/>
                </a:tc>
                <a:tc>
                  <a:txBody>
                    <a:bodyPr/>
                    <a:lstStyle/>
                    <a:p>
                      <a:pPr algn="ctr"/>
                      <a:r>
                        <a:rPr lang="en-US" sz="2800"/>
                        <a:t>Major</a:t>
                      </a:r>
                      <a:r>
                        <a:rPr lang="en-US" sz="2800" baseline="0"/>
                        <a:t> contributions</a:t>
                      </a:r>
                      <a:endParaRPr lang="en-US" sz="2800"/>
                    </a:p>
                  </a:txBody>
                  <a:tcPr/>
                </a:tc>
                <a:extLst>
                  <a:ext uri="{0D108BD9-81ED-4DB2-BD59-A6C34878D82A}">
                    <a16:rowId xmlns:a16="http://schemas.microsoft.com/office/drawing/2014/main" val="10000"/>
                  </a:ext>
                </a:extLst>
              </a:tr>
              <a:tr h="2430451">
                <a:tc>
                  <a:txBody>
                    <a:bodyPr/>
                    <a:lstStyle/>
                    <a:p>
                      <a:pPr algn="ctr"/>
                      <a:endParaRPr lang="en-US" sz="2000"/>
                    </a:p>
                    <a:p>
                      <a:pPr algn="ctr"/>
                      <a:endParaRPr lang="en-US" sz="2000"/>
                    </a:p>
                    <a:p>
                      <a:pPr algn="ctr"/>
                      <a:endParaRPr lang="en-US" sz="2000"/>
                    </a:p>
                    <a:p>
                      <a:pPr algn="ctr"/>
                      <a:r>
                        <a:rPr lang="en-US" sz="2000"/>
                        <a:t>Pranjal</a:t>
                      </a:r>
                      <a:r>
                        <a:rPr lang="en-US" sz="2000" baseline="0"/>
                        <a:t> Bhardwaj</a:t>
                      </a:r>
                      <a:endParaRPr lang="en-US" sz="2000" b="0"/>
                    </a:p>
                  </a:txBody>
                  <a:tcPr/>
                </a:tc>
                <a:tc>
                  <a:txBody>
                    <a:bodyPr/>
                    <a:lstStyle/>
                    <a:p>
                      <a:pPr algn="ctr"/>
                      <a:endParaRPr lang="en-US" sz="1800"/>
                    </a:p>
                    <a:p>
                      <a:pPr algn="ctr"/>
                      <a:r>
                        <a:rPr lang="en-US" sz="1800"/>
                        <a:t>Swift iOS App Development  </a:t>
                      </a:r>
                    </a:p>
                    <a:p>
                      <a:pPr algn="ctr"/>
                      <a:r>
                        <a:rPr lang="en-US" sz="1800"/>
                        <a:t>Project Summary</a:t>
                      </a:r>
                    </a:p>
                    <a:p>
                      <a:pPr algn="ctr"/>
                      <a:r>
                        <a:rPr lang="en-US" sz="1800"/>
                        <a:t>Project Report Documentation</a:t>
                      </a:r>
                    </a:p>
                    <a:p>
                      <a:pPr algn="ctr"/>
                      <a:r>
                        <a:rPr lang="en-US" sz="1800"/>
                        <a:t>Project PowerPoint Presentation</a:t>
                      </a:r>
                    </a:p>
                    <a:p>
                      <a:pPr algn="ctr"/>
                      <a:r>
                        <a:rPr lang="en-US" sz="1800"/>
                        <a:t>Poster Work</a:t>
                      </a:r>
                    </a:p>
                    <a:p>
                      <a:pPr algn="ctr"/>
                      <a:r>
                        <a:rPr lang="en-US" sz="1800"/>
                        <a:t>Video</a:t>
                      </a:r>
                      <a:r>
                        <a:rPr lang="en-US" sz="1800" baseline="0"/>
                        <a:t> Editing</a:t>
                      </a:r>
                      <a:endParaRPr lang="en-US" sz="1800"/>
                    </a:p>
                  </a:txBody>
                  <a:tcPr/>
                </a:tc>
                <a:extLst>
                  <a:ext uri="{0D108BD9-81ED-4DB2-BD59-A6C34878D82A}">
                    <a16:rowId xmlns:a16="http://schemas.microsoft.com/office/drawing/2014/main" val="10001"/>
                  </a:ext>
                </a:extLst>
              </a:tr>
              <a:tr h="1342414">
                <a:tc>
                  <a:txBody>
                    <a:bodyPr/>
                    <a:lstStyle/>
                    <a:p>
                      <a:pPr algn="ctr"/>
                      <a:endParaRPr lang="en-US" sz="2000"/>
                    </a:p>
                    <a:p>
                      <a:pPr algn="ctr"/>
                      <a:endParaRPr lang="en-US" sz="1000"/>
                    </a:p>
                    <a:p>
                      <a:pPr algn="ctr"/>
                      <a:r>
                        <a:rPr lang="en-US" sz="2000"/>
                        <a:t>Atindra Shekhar</a:t>
                      </a:r>
                    </a:p>
                  </a:txBody>
                  <a:tcPr/>
                </a:tc>
                <a:tc rowSpan="2">
                  <a:txBody>
                    <a:bodyPr/>
                    <a:lstStyle/>
                    <a:p>
                      <a:pPr algn="ctr" rtl="0"/>
                      <a:endParaRPr lang="en-US" sz="1800" u="none" strike="noStrike" cap="none">
                        <a:effectLst/>
                        <a:sym typeface="Arial"/>
                      </a:endParaRPr>
                    </a:p>
                    <a:p>
                      <a:pPr algn="ctr" rtl="0"/>
                      <a:endParaRPr lang="en-US" sz="1800" u="none" strike="noStrike" cap="none">
                        <a:effectLst/>
                        <a:sym typeface="Arial"/>
                      </a:endParaRPr>
                    </a:p>
                    <a:p>
                      <a:pPr algn="ctr" rtl="0"/>
                      <a:r>
                        <a:rPr lang="en-US" sz="1800" u="none" strike="noStrike" cap="none">
                          <a:effectLst/>
                          <a:sym typeface="Arial"/>
                        </a:rPr>
                        <a:t>Android Application Development</a:t>
                      </a:r>
                      <a:endParaRPr lang="en-US" sz="1800">
                        <a:effectLst/>
                      </a:endParaRPr>
                    </a:p>
                    <a:p>
                      <a:pPr algn="ctr" rtl="0"/>
                      <a:r>
                        <a:rPr lang="en-US" sz="1800" u="none" strike="noStrike" cap="none">
                          <a:effectLst/>
                          <a:sym typeface="Arial"/>
                        </a:rPr>
                        <a:t>Project Summary</a:t>
                      </a:r>
                      <a:endParaRPr lang="en-US" sz="1800">
                        <a:effectLst/>
                      </a:endParaRPr>
                    </a:p>
                    <a:p>
                      <a:pPr algn="ctr" rtl="0"/>
                      <a:r>
                        <a:rPr lang="en-US" sz="1800" u="none" strike="noStrike" cap="none">
                          <a:effectLst/>
                          <a:sym typeface="Arial"/>
                        </a:rPr>
                        <a:t>Project Report Documentation</a:t>
                      </a:r>
                      <a:endParaRPr lang="en-US" sz="1800">
                        <a:effectLst/>
                      </a:endParaRPr>
                    </a:p>
                    <a:p>
                      <a:pPr algn="ctr" rtl="0"/>
                      <a:r>
                        <a:rPr lang="en-US" sz="1800" u="none" strike="noStrike" cap="none">
                          <a:effectLst/>
                          <a:sym typeface="Arial"/>
                        </a:rPr>
                        <a:t>Project PowerPoint Presentation</a:t>
                      </a:r>
                      <a:endParaRPr lang="en-US" sz="1800">
                        <a:effectLst/>
                      </a:endParaRPr>
                    </a:p>
                    <a:p>
                      <a:pPr algn="ctr" rtl="0"/>
                      <a:r>
                        <a:rPr lang="en-US" sz="1800" u="none" strike="noStrike" cap="none">
                          <a:effectLst/>
                          <a:sym typeface="Arial"/>
                        </a:rPr>
                        <a:t>Poster Work</a:t>
                      </a:r>
                      <a:endParaRPr lang="en-US" sz="1800">
                        <a:effectLst/>
                      </a:endParaRPr>
                    </a:p>
                    <a:p>
                      <a:pPr algn="ctr" rtl="0"/>
                      <a:r>
                        <a:rPr lang="en-US" sz="1800" u="none" strike="noStrike" cap="none">
                          <a:effectLst/>
                          <a:sym typeface="Arial"/>
                        </a:rPr>
                        <a:t>Video Editing</a:t>
                      </a:r>
                      <a:endParaRPr lang="en-US" sz="1800" b="0">
                        <a:effectLst/>
                      </a:endParaRPr>
                    </a:p>
                  </a:txBody>
                  <a:tcPr/>
                </a:tc>
                <a:extLst>
                  <a:ext uri="{0D108BD9-81ED-4DB2-BD59-A6C34878D82A}">
                    <a16:rowId xmlns:a16="http://schemas.microsoft.com/office/drawing/2014/main" val="10002"/>
                  </a:ext>
                </a:extLst>
              </a:tr>
              <a:tr h="1461131">
                <a:tc>
                  <a:txBody>
                    <a:bodyPr/>
                    <a:lstStyle/>
                    <a:p>
                      <a:pPr algn="ctr"/>
                      <a:endParaRPr lang="en-US" sz="2000"/>
                    </a:p>
                    <a:p>
                      <a:pPr algn="ctr"/>
                      <a:endParaRPr lang="en-US" sz="1000"/>
                    </a:p>
                    <a:p>
                      <a:pPr algn="ctr"/>
                      <a:r>
                        <a:rPr lang="en-US" sz="2000"/>
                        <a:t>Sadhil</a:t>
                      </a:r>
                      <a:r>
                        <a:rPr lang="en-US" sz="2000" baseline="0"/>
                        <a:t> Chhabra</a:t>
                      </a:r>
                      <a:endParaRPr lang="en-US" sz="2000"/>
                    </a:p>
                  </a:txBody>
                  <a:tcPr/>
                </a:tc>
                <a:tc v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700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21"/>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200" b="1">
                <a:solidFill>
                  <a:schemeClr val="lt1"/>
                </a:solidFill>
                <a:latin typeface="Times New Roman"/>
                <a:ea typeface="Times New Roman"/>
                <a:cs typeface="Times New Roman"/>
                <a:sym typeface="Times New Roman"/>
              </a:rPr>
              <a:t>PROPOSED METHODOLOGY</a:t>
            </a:r>
            <a:endParaRPr sz="4600">
              <a:latin typeface="Times New Roman"/>
              <a:ea typeface="Times New Roman"/>
              <a:cs typeface="Times New Roman"/>
              <a:sym typeface="Times New Roman"/>
            </a:endParaRPr>
          </a:p>
        </p:txBody>
      </p:sp>
      <p:sp>
        <p:nvSpPr>
          <p:cNvPr id="2" name="Rectangle 2">
            <a:extLst>
              <a:ext uri="{FF2B5EF4-FFF2-40B4-BE49-F238E27FC236}">
                <a16:creationId xmlns:a16="http://schemas.microsoft.com/office/drawing/2014/main" id="{8E65B1D0-E24F-774A-B11F-8297B89E2FB8}"/>
              </a:ext>
            </a:extLst>
          </p:cNvPr>
          <p:cNvSpPr>
            <a:spLocks noChangeArrowheads="1"/>
          </p:cNvSpPr>
          <p:nvPr/>
        </p:nvSpPr>
        <p:spPr bwMode="auto">
          <a:xfrm>
            <a:off x="2329543" y="719458"/>
            <a:ext cx="1113018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9" descr="page1image52539584">
            <a:extLst>
              <a:ext uri="{FF2B5EF4-FFF2-40B4-BE49-F238E27FC236}">
                <a16:creationId xmlns:a16="http://schemas.microsoft.com/office/drawing/2014/main" id="{03296913-CB7A-2444-BDC4-A91F48C04831}"/>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8729" t="5392" r="6117" b="4911"/>
          <a:stretch>
            <a:fillRect/>
          </a:stretch>
        </p:blipFill>
        <p:spPr bwMode="auto">
          <a:xfrm>
            <a:off x="765110" y="629700"/>
            <a:ext cx="5899701" cy="6149596"/>
          </a:xfrm>
          <a:prstGeom prst="rect">
            <a:avLst/>
          </a:prstGeom>
          <a:ln>
            <a:noFill/>
          </a:ln>
          <a:effectLst>
            <a:softEdge rad="112500"/>
          </a:effectLst>
        </p:spPr>
        <p:style>
          <a:lnRef idx="2">
            <a:schemeClr val="dk1"/>
          </a:lnRef>
          <a:fillRef idx="1">
            <a:schemeClr val="lt1"/>
          </a:fillRef>
          <a:effectRef idx="0">
            <a:schemeClr val="dk1"/>
          </a:effectRef>
          <a:fontRef idx="minor">
            <a:schemeClr val="dk1"/>
          </a:fontRef>
        </p:style>
      </p:pic>
      <p:sp>
        <p:nvSpPr>
          <p:cNvPr id="3" name="TextBox 2">
            <a:extLst>
              <a:ext uri="{FF2B5EF4-FFF2-40B4-BE49-F238E27FC236}">
                <a16:creationId xmlns:a16="http://schemas.microsoft.com/office/drawing/2014/main" id="{451B406E-618A-BF44-B5BE-488989545988}"/>
              </a:ext>
            </a:extLst>
          </p:cNvPr>
          <p:cNvSpPr txBox="1"/>
          <p:nvPr/>
        </p:nvSpPr>
        <p:spPr>
          <a:xfrm>
            <a:off x="7041244" y="3059668"/>
            <a:ext cx="4506686" cy="369332"/>
          </a:xfrm>
          <a:prstGeom prst="rect">
            <a:avLst/>
          </a:prstGeom>
          <a:noFill/>
        </p:spPr>
        <p:txBody>
          <a:bodyPr wrap="square" rtlCol="0">
            <a:spAutoFit/>
          </a:bodyPr>
          <a:lstStyle/>
          <a:p>
            <a:r>
              <a:rPr lang="en-IN"/>
              <a:t>Fig. Control flow of the different modules.</a:t>
            </a:r>
          </a:p>
        </p:txBody>
      </p:sp>
    </p:spTree>
    <p:extLst>
      <p:ext uri="{BB962C8B-B14F-4D97-AF65-F5344CB8AC3E}">
        <p14:creationId xmlns:p14="http://schemas.microsoft.com/office/powerpoint/2010/main" val="61084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500"/>
                                        <p:tgtEl>
                                          <p:spTgt spid="20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21"/>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200" b="1">
                <a:solidFill>
                  <a:schemeClr val="lt1"/>
                </a:solidFill>
                <a:latin typeface="Times New Roman"/>
                <a:ea typeface="Times New Roman"/>
                <a:cs typeface="Times New Roman"/>
                <a:sym typeface="Times New Roman"/>
              </a:rPr>
              <a:t>PROPOSED METHODOLOGY</a:t>
            </a:r>
            <a:endParaRPr sz="4600">
              <a:latin typeface="Times New Roman"/>
              <a:ea typeface="Times New Roman"/>
              <a:cs typeface="Times New Roman"/>
              <a:sym typeface="Times New Roman"/>
            </a:endParaRPr>
          </a:p>
        </p:txBody>
      </p:sp>
      <p:sp>
        <p:nvSpPr>
          <p:cNvPr id="123" name="Google Shape;123;p21"/>
          <p:cNvSpPr txBox="1">
            <a:spLocks noGrp="1"/>
          </p:cNvSpPr>
          <p:nvPr>
            <p:ph type="body" idx="1"/>
          </p:nvPr>
        </p:nvSpPr>
        <p:spPr>
          <a:xfrm>
            <a:off x="0" y="629700"/>
            <a:ext cx="12192000" cy="62283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1000"/>
              </a:spcBef>
              <a:spcAft>
                <a:spcPts val="2100"/>
              </a:spcAft>
              <a:buClr>
                <a:schemeClr val="lt1"/>
              </a:buClr>
              <a:buSzPts val="1800"/>
              <a:buChar char="●"/>
            </a:pPr>
            <a:r>
              <a:rPr lang="en-IN">
                <a:solidFill>
                  <a:schemeClr val="lt1"/>
                </a:solidFill>
              </a:rPr>
              <a:t>JAVA Application(Computer)</a:t>
            </a:r>
            <a:endParaRPr>
              <a:solidFill>
                <a:schemeClr val="lt1"/>
              </a:solidFill>
            </a:endParaRPr>
          </a:p>
        </p:txBody>
      </p:sp>
      <p:sp>
        <p:nvSpPr>
          <p:cNvPr id="2" name="Rectangle 2">
            <a:extLst>
              <a:ext uri="{FF2B5EF4-FFF2-40B4-BE49-F238E27FC236}">
                <a16:creationId xmlns:a16="http://schemas.microsoft.com/office/drawing/2014/main" id="{117BAD0E-6B0E-4D43-9DC4-D861873771BD}"/>
              </a:ext>
            </a:extLst>
          </p:cNvPr>
          <p:cNvSpPr>
            <a:spLocks noChangeArrowheads="1"/>
          </p:cNvSpPr>
          <p:nvPr/>
        </p:nvSpPr>
        <p:spPr bwMode="auto">
          <a:xfrm>
            <a:off x="446315" y="809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0" descr="page2image52605744">
            <a:extLst>
              <a:ext uri="{FF2B5EF4-FFF2-40B4-BE49-F238E27FC236}">
                <a16:creationId xmlns:a16="http://schemas.microsoft.com/office/drawing/2014/main" id="{B5BFD9B2-E396-3944-B0FE-30BC811CD0F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33841" y="1292117"/>
            <a:ext cx="5747081" cy="4531740"/>
          </a:xfrm>
          <a:prstGeom prst="rect">
            <a:avLst/>
          </a:prstGeom>
        </p:spPr>
        <p:style>
          <a:lnRef idx="2">
            <a:schemeClr val="dk1"/>
          </a:lnRef>
          <a:fillRef idx="1">
            <a:schemeClr val="lt1"/>
          </a:fillRef>
          <a:effectRef idx="0">
            <a:schemeClr val="dk1"/>
          </a:effectRef>
          <a:fontRef idx="minor">
            <a:schemeClr val="dk1"/>
          </a:fontRef>
        </p:style>
      </p:pic>
      <p:sp>
        <p:nvSpPr>
          <p:cNvPr id="3" name="Rectangle 4">
            <a:extLst>
              <a:ext uri="{FF2B5EF4-FFF2-40B4-BE49-F238E27FC236}">
                <a16:creationId xmlns:a16="http://schemas.microsoft.com/office/drawing/2014/main" id="{B2489D02-D43F-5849-A70C-2611B812AC9F}"/>
              </a:ext>
            </a:extLst>
          </p:cNvPr>
          <p:cNvSpPr>
            <a:spLocks noChangeArrowheads="1"/>
          </p:cNvSpPr>
          <p:nvPr/>
        </p:nvSpPr>
        <p:spPr bwMode="auto">
          <a:xfrm>
            <a:off x="5725886" y="9411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11" descr="page3image52561328">
            <a:extLst>
              <a:ext uri="{FF2B5EF4-FFF2-40B4-BE49-F238E27FC236}">
                <a16:creationId xmlns:a16="http://schemas.microsoft.com/office/drawing/2014/main" id="{040EE646-A27C-8C4A-B646-FC88671C3D5C}"/>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120882" y="1292117"/>
            <a:ext cx="5837278" cy="452335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41661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1000"/>
                                        <p:tgtEl>
                                          <p:spTgt spid="1025"/>
                                        </p:tgtEl>
                                      </p:cBhvr>
                                    </p:animEffect>
                                    <p:anim calcmode="lin" valueType="num">
                                      <p:cBhvr>
                                        <p:cTn id="8" dur="1000" fill="hold"/>
                                        <p:tgtEl>
                                          <p:spTgt spid="1025"/>
                                        </p:tgtEl>
                                        <p:attrNameLst>
                                          <p:attrName>ppt_x</p:attrName>
                                        </p:attrNameLst>
                                      </p:cBhvr>
                                      <p:tavLst>
                                        <p:tav tm="0">
                                          <p:val>
                                            <p:strVal val="#ppt_x"/>
                                          </p:val>
                                        </p:tav>
                                        <p:tav tm="100000">
                                          <p:val>
                                            <p:strVal val="#ppt_x"/>
                                          </p:val>
                                        </p:tav>
                                      </p:tavLst>
                                    </p:anim>
                                    <p:anim calcmode="lin" valueType="num">
                                      <p:cBhvr>
                                        <p:cTn id="9" dur="1000" fill="hold"/>
                                        <p:tgtEl>
                                          <p:spTgt spid="10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1000"/>
                                        <p:tgtEl>
                                          <p:spTgt spid="1027"/>
                                        </p:tgtEl>
                                      </p:cBhvr>
                                    </p:animEffect>
                                    <p:anim calcmode="lin" valueType="num">
                                      <p:cBhvr>
                                        <p:cTn id="13" dur="1000" fill="hold"/>
                                        <p:tgtEl>
                                          <p:spTgt spid="1027"/>
                                        </p:tgtEl>
                                        <p:attrNameLst>
                                          <p:attrName>ppt_x</p:attrName>
                                        </p:attrNameLst>
                                      </p:cBhvr>
                                      <p:tavLst>
                                        <p:tav tm="0">
                                          <p:val>
                                            <p:strVal val="#ppt_x"/>
                                          </p:val>
                                        </p:tav>
                                        <p:tav tm="100000">
                                          <p:val>
                                            <p:strVal val="#ppt_x"/>
                                          </p:val>
                                        </p:tav>
                                      </p:tavLst>
                                    </p:anim>
                                    <p:anim calcmode="lin" valueType="num">
                                      <p:cBhvr>
                                        <p:cTn id="14"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p:nvPr/>
        </p:nvSpPr>
        <p:spPr>
          <a:xfrm>
            <a:off x="0" y="0"/>
            <a:ext cx="12192000" cy="629700"/>
          </a:xfrm>
          <a:prstGeom prst="rect">
            <a:avLst/>
          </a:prstGeom>
          <a:solidFill>
            <a:srgbClr val="A71A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Google Shape;144;p23"/>
          <p:cNvSpPr txBox="1">
            <a:spLocks noGrp="1"/>
          </p:cNvSpPr>
          <p:nvPr>
            <p:ph type="body" idx="1"/>
          </p:nvPr>
        </p:nvSpPr>
        <p:spPr>
          <a:xfrm>
            <a:off x="163200" y="1660699"/>
            <a:ext cx="11865600" cy="4435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None/>
            </a:pPr>
            <a:endParaRPr>
              <a:solidFill>
                <a:srgbClr val="000000"/>
              </a:solidFill>
            </a:endParaRPr>
          </a:p>
          <a:p>
            <a:pPr marL="228600" lvl="0" indent="0" algn="l" rtl="0">
              <a:lnSpc>
                <a:spcPct val="90000"/>
              </a:lnSpc>
              <a:spcBef>
                <a:spcPts val="2100"/>
              </a:spcBef>
              <a:spcAft>
                <a:spcPts val="0"/>
              </a:spcAft>
              <a:buNone/>
            </a:pPr>
            <a:endParaRPr>
              <a:solidFill>
                <a:srgbClr val="000000"/>
              </a:solidFill>
            </a:endParaRPr>
          </a:p>
          <a:p>
            <a:pPr marL="457200" lvl="0" indent="-349250" algn="l" rtl="0">
              <a:spcBef>
                <a:spcPts val="2100"/>
              </a:spcBef>
              <a:spcAft>
                <a:spcPts val="0"/>
              </a:spcAft>
              <a:buClr>
                <a:srgbClr val="434343"/>
              </a:buClr>
              <a:buSzPts val="1900"/>
              <a:buChar char="●"/>
            </a:pPr>
            <a:r>
              <a:rPr lang="en-IN" sz="2500">
                <a:solidFill>
                  <a:srgbClr val="434343"/>
                </a:solidFill>
              </a:rPr>
              <a:t>User Login and Registration Page</a:t>
            </a:r>
            <a:br>
              <a:rPr lang="en-IN" sz="2500">
                <a:solidFill>
                  <a:srgbClr val="434343"/>
                </a:solidFill>
              </a:rPr>
            </a:br>
            <a:endParaRPr sz="2500">
              <a:solidFill>
                <a:srgbClr val="434343"/>
              </a:solidFill>
            </a:endParaRPr>
          </a:p>
          <a:p>
            <a:pPr marL="457200" lvl="0" indent="-349250" algn="l" rtl="0">
              <a:lnSpc>
                <a:spcPct val="90000"/>
              </a:lnSpc>
              <a:spcBef>
                <a:spcPts val="0"/>
              </a:spcBef>
              <a:spcAft>
                <a:spcPts val="0"/>
              </a:spcAft>
              <a:buClr>
                <a:srgbClr val="434343"/>
              </a:buClr>
              <a:buSzPts val="1900"/>
              <a:buChar char="●"/>
            </a:pPr>
            <a:r>
              <a:rPr lang="en-US" sz="2500">
                <a:solidFill>
                  <a:srgbClr val="434343"/>
                </a:solidFill>
              </a:rPr>
              <a:t>Secure cloud Authentication</a:t>
            </a:r>
          </a:p>
          <a:p>
            <a:pPr marL="107950" lvl="0" indent="0" algn="l" rtl="0">
              <a:lnSpc>
                <a:spcPct val="90000"/>
              </a:lnSpc>
              <a:spcBef>
                <a:spcPts val="0"/>
              </a:spcBef>
              <a:spcAft>
                <a:spcPts val="0"/>
              </a:spcAft>
              <a:buClr>
                <a:srgbClr val="434343"/>
              </a:buClr>
              <a:buSzPts val="1900"/>
              <a:buNone/>
            </a:pPr>
            <a:endParaRPr sz="2500">
              <a:solidFill>
                <a:srgbClr val="434343"/>
              </a:solidFill>
            </a:endParaRPr>
          </a:p>
          <a:p>
            <a:pPr marL="457200" lvl="0" indent="-349250" algn="l" rtl="0">
              <a:lnSpc>
                <a:spcPct val="90000"/>
              </a:lnSpc>
              <a:spcBef>
                <a:spcPts val="0"/>
              </a:spcBef>
              <a:spcAft>
                <a:spcPts val="0"/>
              </a:spcAft>
              <a:buClr>
                <a:srgbClr val="434343"/>
              </a:buClr>
              <a:buSzPts val="1900"/>
              <a:buChar char="●"/>
            </a:pPr>
            <a:r>
              <a:rPr lang="en-IN" sz="2500">
                <a:solidFill>
                  <a:srgbClr val="434343"/>
                </a:solidFill>
              </a:rPr>
              <a:t>Background Music Playback</a:t>
            </a:r>
            <a:br>
              <a:rPr lang="en-IN" sz="2500">
                <a:solidFill>
                  <a:srgbClr val="434343"/>
                </a:solidFill>
              </a:rPr>
            </a:br>
            <a:endParaRPr sz="2500">
              <a:solidFill>
                <a:srgbClr val="434343"/>
              </a:solidFill>
            </a:endParaRPr>
          </a:p>
          <a:p>
            <a:pPr marL="457200" lvl="0" indent="-349250" algn="l" rtl="0">
              <a:lnSpc>
                <a:spcPct val="90000"/>
              </a:lnSpc>
              <a:spcBef>
                <a:spcPts val="0"/>
              </a:spcBef>
              <a:spcAft>
                <a:spcPts val="0"/>
              </a:spcAft>
              <a:buClr>
                <a:srgbClr val="434343"/>
              </a:buClr>
              <a:buSzPts val="1900"/>
              <a:buChar char="●"/>
            </a:pPr>
            <a:r>
              <a:rPr lang="en-IN" sz="2500">
                <a:solidFill>
                  <a:srgbClr val="434343"/>
                </a:solidFill>
              </a:rPr>
              <a:t>Attractive UI and UX Design</a:t>
            </a:r>
            <a:br>
              <a:rPr lang="en-IN" sz="2500">
                <a:solidFill>
                  <a:srgbClr val="434343"/>
                </a:solidFill>
              </a:rPr>
            </a:br>
            <a:endParaRPr sz="2500">
              <a:solidFill>
                <a:srgbClr val="434343"/>
              </a:solidFill>
            </a:endParaRPr>
          </a:p>
          <a:p>
            <a:pPr marL="457200" lvl="0" indent="-349250" algn="l" rtl="0">
              <a:lnSpc>
                <a:spcPct val="90000"/>
              </a:lnSpc>
              <a:spcBef>
                <a:spcPts val="0"/>
              </a:spcBef>
              <a:spcAft>
                <a:spcPts val="0"/>
              </a:spcAft>
              <a:buClr>
                <a:srgbClr val="434343"/>
              </a:buClr>
              <a:buSzPts val="1900"/>
              <a:buChar char="●"/>
            </a:pPr>
            <a:r>
              <a:rPr lang="en-IN" sz="2500">
                <a:solidFill>
                  <a:srgbClr val="434343"/>
                </a:solidFill>
              </a:rPr>
              <a:t>Persistent Data Storage</a:t>
            </a:r>
            <a:br>
              <a:rPr lang="en-IN" sz="2500">
                <a:solidFill>
                  <a:srgbClr val="434343"/>
                </a:solidFill>
              </a:rPr>
            </a:br>
            <a:r>
              <a:rPr lang="en-IN" sz="2500">
                <a:solidFill>
                  <a:srgbClr val="434343"/>
                </a:solidFill>
              </a:rPr>
              <a:t> </a:t>
            </a:r>
            <a:endParaRPr sz="2500">
              <a:solidFill>
                <a:srgbClr val="434343"/>
              </a:solidFill>
            </a:endParaRPr>
          </a:p>
          <a:p>
            <a:pPr marL="457200" lvl="0" indent="-349250" algn="l" rtl="0">
              <a:lnSpc>
                <a:spcPct val="90000"/>
              </a:lnSpc>
              <a:spcBef>
                <a:spcPts val="0"/>
              </a:spcBef>
              <a:spcAft>
                <a:spcPts val="0"/>
              </a:spcAft>
              <a:buClr>
                <a:srgbClr val="434343"/>
              </a:buClr>
              <a:buSzPts val="1900"/>
              <a:buChar char="●"/>
            </a:pPr>
            <a:r>
              <a:rPr lang="en-IN" sz="2500">
                <a:solidFill>
                  <a:srgbClr val="434343"/>
                </a:solidFill>
              </a:rPr>
              <a:t>List View to Display the Song List</a:t>
            </a:r>
            <a:br>
              <a:rPr lang="en-IN" sz="2500">
                <a:solidFill>
                  <a:srgbClr val="434343"/>
                </a:solidFill>
              </a:rPr>
            </a:br>
            <a:endParaRPr sz="2500">
              <a:solidFill>
                <a:srgbClr val="434343"/>
              </a:solidFill>
            </a:endParaRPr>
          </a:p>
          <a:p>
            <a:pPr marL="457200" lvl="0" indent="-342900" algn="l" rtl="0">
              <a:lnSpc>
                <a:spcPct val="90000"/>
              </a:lnSpc>
              <a:spcBef>
                <a:spcPts val="0"/>
              </a:spcBef>
              <a:spcAft>
                <a:spcPts val="0"/>
              </a:spcAft>
              <a:buClr>
                <a:srgbClr val="434343"/>
              </a:buClr>
              <a:buSzPts val="1800"/>
              <a:buChar char="●"/>
            </a:pPr>
            <a:r>
              <a:rPr lang="en-US" sz="2500">
                <a:solidFill>
                  <a:srgbClr val="434343"/>
                </a:solidFill>
              </a:rPr>
              <a:t>Automated Download of the songs</a:t>
            </a:r>
            <a:endParaRPr sz="2500">
              <a:solidFill>
                <a:srgbClr val="434343"/>
              </a:solidFill>
            </a:endParaRPr>
          </a:p>
          <a:p>
            <a:pPr marL="457200" lvl="0" indent="0" algn="l" rtl="0">
              <a:spcBef>
                <a:spcPts val="2100"/>
              </a:spcBef>
              <a:spcAft>
                <a:spcPts val="0"/>
              </a:spcAft>
              <a:buNone/>
            </a:pPr>
            <a:endParaRPr>
              <a:solidFill>
                <a:srgbClr val="000000"/>
              </a:solidFill>
            </a:endParaRPr>
          </a:p>
          <a:p>
            <a:pPr marL="0" lvl="0" indent="0" algn="l" rtl="0">
              <a:spcBef>
                <a:spcPts val="2100"/>
              </a:spcBef>
              <a:spcAft>
                <a:spcPts val="0"/>
              </a:spcAft>
              <a:buNone/>
            </a:pPr>
            <a:endParaRPr/>
          </a:p>
          <a:p>
            <a:pPr marL="228600" lvl="0" indent="0" algn="l" rtl="0">
              <a:lnSpc>
                <a:spcPct val="90000"/>
              </a:lnSpc>
              <a:spcBef>
                <a:spcPts val="2100"/>
              </a:spcBef>
              <a:spcAft>
                <a:spcPts val="2100"/>
              </a:spcAft>
              <a:buNone/>
            </a:pPr>
            <a:endParaRPr/>
          </a:p>
        </p:txBody>
      </p:sp>
      <p:sp>
        <p:nvSpPr>
          <p:cNvPr id="145" name="Google Shape;145;p23"/>
          <p:cNvSpPr txBox="1">
            <a:spLocks noGrp="1"/>
          </p:cNvSpPr>
          <p:nvPr>
            <p:ph type="title"/>
          </p:nvPr>
        </p:nvSpPr>
        <p:spPr>
          <a:xfrm>
            <a:off x="0" y="-89942"/>
            <a:ext cx="12192000" cy="80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IN" sz="3400" b="1">
                <a:solidFill>
                  <a:schemeClr val="lt1"/>
                </a:solidFill>
                <a:latin typeface="Times New Roman"/>
                <a:ea typeface="Times New Roman"/>
                <a:cs typeface="Times New Roman"/>
                <a:sym typeface="Times New Roman"/>
              </a:rPr>
              <a:t>FEATURES OF OUR PROJECT</a:t>
            </a:r>
            <a:endParaRPr sz="4800">
              <a:latin typeface="Times New Roman"/>
              <a:ea typeface="Times New Roman"/>
              <a:cs typeface="Times New Roman"/>
              <a:sym typeface="Times New Roman"/>
            </a:endParaRPr>
          </a:p>
        </p:txBody>
      </p:sp>
      <p:pic>
        <p:nvPicPr>
          <p:cNvPr id="3" name="Picture 2" descr="Graphical user interface&#10;&#10;Description automatically generated">
            <a:extLst>
              <a:ext uri="{FF2B5EF4-FFF2-40B4-BE49-F238E27FC236}">
                <a16:creationId xmlns:a16="http://schemas.microsoft.com/office/drawing/2014/main" id="{FF141554-F07C-EF4B-9608-3BE05B866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700" y="629700"/>
            <a:ext cx="2709161" cy="4832558"/>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FD747DA7-9206-A240-AFFB-A5B68E1DF9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561" y="1889025"/>
            <a:ext cx="2471939" cy="4675391"/>
          </a:xfrm>
          <a:prstGeom prst="rect">
            <a:avLst/>
          </a:prstGeom>
        </p:spPr>
      </p:pic>
    </p:spTree>
    <p:extLst>
      <p:ext uri="{BB962C8B-B14F-4D97-AF65-F5344CB8AC3E}">
        <p14:creationId xmlns:p14="http://schemas.microsoft.com/office/powerpoint/2010/main" val="123539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4">
                                            <p:txEl>
                                              <p:pRg st="2" end="2"/>
                                            </p:txEl>
                                          </p:spTgt>
                                        </p:tgtEl>
                                        <p:attrNameLst>
                                          <p:attrName>style.visibility</p:attrName>
                                        </p:attrNameLst>
                                      </p:cBhvr>
                                      <p:to>
                                        <p:strVal val="visible"/>
                                      </p:to>
                                    </p:set>
                                    <p:animEffect transition="in" filter="fade">
                                      <p:cBhvr>
                                        <p:cTn id="7" dur="300"/>
                                        <p:tgtEl>
                                          <p:spTgt spid="144">
                                            <p:txEl>
                                              <p:pRg st="2" end="2"/>
                                            </p:txEl>
                                          </p:spTgt>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44">
                                            <p:txEl>
                                              <p:pRg st="3" end="3"/>
                                            </p:txEl>
                                          </p:spTgt>
                                        </p:tgtEl>
                                        <p:attrNameLst>
                                          <p:attrName>style.visibility</p:attrName>
                                        </p:attrNameLst>
                                      </p:cBhvr>
                                      <p:to>
                                        <p:strVal val="visible"/>
                                      </p:to>
                                    </p:set>
                                    <p:animEffect transition="in" filter="fade">
                                      <p:cBhvr>
                                        <p:cTn id="11" dur="300"/>
                                        <p:tgtEl>
                                          <p:spTgt spid="144">
                                            <p:txEl>
                                              <p:pRg st="3" end="3"/>
                                            </p:txEl>
                                          </p:spTgt>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144">
                                            <p:txEl>
                                              <p:pRg st="5" end="5"/>
                                            </p:txEl>
                                          </p:spTgt>
                                        </p:tgtEl>
                                        <p:attrNameLst>
                                          <p:attrName>style.visibility</p:attrName>
                                        </p:attrNameLst>
                                      </p:cBhvr>
                                      <p:to>
                                        <p:strVal val="visible"/>
                                      </p:to>
                                    </p:set>
                                    <p:animEffect transition="in" filter="fade">
                                      <p:cBhvr>
                                        <p:cTn id="15" dur="300"/>
                                        <p:tgtEl>
                                          <p:spTgt spid="144">
                                            <p:txEl>
                                              <p:pRg st="5" end="5"/>
                                            </p:txEl>
                                          </p:spTgt>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44">
                                            <p:txEl>
                                              <p:pRg st="6" end="6"/>
                                            </p:txEl>
                                          </p:spTgt>
                                        </p:tgtEl>
                                        <p:attrNameLst>
                                          <p:attrName>style.visibility</p:attrName>
                                        </p:attrNameLst>
                                      </p:cBhvr>
                                      <p:to>
                                        <p:strVal val="visible"/>
                                      </p:to>
                                    </p:set>
                                    <p:animEffect transition="in" filter="fade">
                                      <p:cBhvr>
                                        <p:cTn id="19" dur="300"/>
                                        <p:tgtEl>
                                          <p:spTgt spid="144">
                                            <p:txEl>
                                              <p:pRg st="6" end="6"/>
                                            </p:txEl>
                                          </p:spTgt>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144">
                                            <p:txEl>
                                              <p:pRg st="7" end="7"/>
                                            </p:txEl>
                                          </p:spTgt>
                                        </p:tgtEl>
                                        <p:attrNameLst>
                                          <p:attrName>style.visibility</p:attrName>
                                        </p:attrNameLst>
                                      </p:cBhvr>
                                      <p:to>
                                        <p:strVal val="visible"/>
                                      </p:to>
                                    </p:set>
                                    <p:animEffect transition="in" filter="fade">
                                      <p:cBhvr>
                                        <p:cTn id="23" dur="300"/>
                                        <p:tgtEl>
                                          <p:spTgt spid="144">
                                            <p:txEl>
                                              <p:pRg st="7" end="7"/>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44">
                                            <p:txEl>
                                              <p:pRg st="8" end="8"/>
                                            </p:txEl>
                                          </p:spTgt>
                                        </p:tgtEl>
                                        <p:attrNameLst>
                                          <p:attrName>style.visibility</p:attrName>
                                        </p:attrNameLst>
                                      </p:cBhvr>
                                      <p:to>
                                        <p:strVal val="visible"/>
                                      </p:to>
                                    </p:set>
                                    <p:animEffect transition="in" filter="fade">
                                      <p:cBhvr>
                                        <p:cTn id="27" dur="300"/>
                                        <p:tgtEl>
                                          <p:spTgt spid="144">
                                            <p:txEl>
                                              <p:pRg st="8" end="8"/>
                                            </p:txEl>
                                          </p:spTgt>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144">
                                            <p:txEl>
                                              <p:pRg st="9" end="9"/>
                                            </p:txEl>
                                          </p:spTgt>
                                        </p:tgtEl>
                                        <p:attrNameLst>
                                          <p:attrName>style.visibility</p:attrName>
                                        </p:attrNameLst>
                                      </p:cBhvr>
                                      <p:to>
                                        <p:strVal val="visible"/>
                                      </p:to>
                                    </p:set>
                                    <p:animEffect transition="in" filter="fade">
                                      <p:cBhvr>
                                        <p:cTn id="31" dur="3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5267</TotalTime>
  <Words>864</Words>
  <Application>Microsoft Macintosh PowerPoint</Application>
  <PresentationFormat>Widescreen</PresentationFormat>
  <Paragraphs>132</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Courier New</vt:lpstr>
      <vt:lpstr>Times New Roman</vt:lpstr>
      <vt:lpstr>Office Theme</vt:lpstr>
      <vt:lpstr>   HARPER</vt:lpstr>
      <vt:lpstr>Table of Content</vt:lpstr>
      <vt:lpstr>INTRODUCTION</vt:lpstr>
      <vt:lpstr>PROBLEM STATEMENT</vt:lpstr>
      <vt:lpstr>OBJECTIVES</vt:lpstr>
      <vt:lpstr>ROLE OF EACH GROUP MEMBER</vt:lpstr>
      <vt:lpstr>PROPOSED METHODOLOGY</vt:lpstr>
      <vt:lpstr>PROPOSED METHODOLOGY</vt:lpstr>
      <vt:lpstr>FEATURES OF OUR PROJECT</vt:lpstr>
      <vt:lpstr>TOOLS AND TECHNOLOGY</vt:lpstr>
      <vt:lpstr>SYSTEM / USER REQUIREMENTS</vt:lpstr>
      <vt:lpstr>SNAPSHOT OF THE SYSTEM</vt:lpstr>
      <vt:lpstr>RESULTS</vt:lpstr>
      <vt:lpstr>CONCLUSION</vt:lpstr>
      <vt:lpstr>FUTURE SCOPE</vt:lpstr>
      <vt:lpstr>REFERENCE</vt:lpstr>
      <vt:lpstr>THANK –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HARPER</dc:title>
  <dc:creator>PRANJAL BHARDWAJ</dc:creator>
  <cp:lastModifiedBy>PRANJAL BHARDWAJ</cp:lastModifiedBy>
  <cp:revision>10</cp:revision>
  <dcterms:created xsi:type="dcterms:W3CDTF">2020-11-15T11:20:35Z</dcterms:created>
  <dcterms:modified xsi:type="dcterms:W3CDTF">2020-11-15T15:13:47Z</dcterms:modified>
</cp:coreProperties>
</file>